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45" r:id="rId1"/>
    <p:sldMasterId id="2147483847" r:id="rId2"/>
  </p:sldMasterIdLst>
  <p:notesMasterIdLst>
    <p:notesMasterId r:id="rId7"/>
  </p:notesMasterIdLst>
  <p:sldIdLst>
    <p:sldId id="269" r:id="rId3"/>
    <p:sldId id="270" r:id="rId4"/>
    <p:sldId id="271" r:id="rId5"/>
    <p:sldId id="272" r:id="rId6"/>
  </p:sldIdLst>
  <p:sldSz cx="9144000" cy="5143500" type="screen16x9"/>
  <p:notesSz cx="6858000" cy="9144000"/>
  <p:embeddedFontLst>
    <p:embeddedFont>
      <p:font typeface="Inter" panose="020B0604020202020204" charset="0"/>
      <p:regular r:id="rId8"/>
      <p:bold r:id="rId9"/>
      <p:italic r:id="rId10"/>
      <p:boldItalic r:id="rId11"/>
    </p:embeddedFont>
    <p:embeddedFont>
      <p:font typeface="Inter SemiBold" panose="020B0604020202020204" charset="0"/>
      <p:regular r:id="rId12"/>
      <p:bold r:id="rId13"/>
      <p:italic r:id="rId14"/>
      <p:boldItalic r:id="rId15"/>
    </p:embeddedFont>
    <p:embeddedFont>
      <p:font typeface="Inter Tight" panose="020B0604020202020204" charset="0"/>
      <p:regular r:id="rId16"/>
      <p:bold r:id="rId17"/>
      <p:italic r:id="rId18"/>
      <p:boldItalic r:id="rId19"/>
    </p:embeddedFont>
    <p:embeddedFont>
      <p:font typeface="Inter Tight Medium" panose="020B0604020202020204" charset="0"/>
      <p:regular r:id="rId20"/>
      <p:bold r:id="rId21"/>
      <p:italic r:id="rId22"/>
      <p:boldItalic r:id="rId23"/>
    </p:embeddedFont>
    <p:embeddedFont>
      <p:font typeface="Inter Tight SemiBold" panose="020B0604020202020204" charset="0"/>
      <p:regular r:id="rId24"/>
      <p:bold r:id="rId25"/>
      <p:italic r:id="rId26"/>
      <p:boldItalic r:id="rId27"/>
    </p:embeddedFont>
    <p:embeddedFont>
      <p:font typeface="Libre Franklin" pitchFamily="2" charset="0"/>
      <p:regular r:id="rId28"/>
      <p:bold r:id="rId29"/>
      <p:italic r:id="rId30"/>
      <p:boldItalic r:id="rId31"/>
    </p:embeddedFont>
    <p:embeddedFont>
      <p:font typeface="Libre Franklin Medium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5FA44A-AC78-4E66-A16F-58B4A89C0E2F}">
  <a:tblStyle styleId="{9F5FA44A-AC78-4E66-A16F-58B4A89C0E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8" d="100"/>
          <a:sy n="188" d="100"/>
        </p:scale>
        <p:origin x="3600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9" Type="http://schemas.openxmlformats.org/officeDocument/2006/relationships/tableStyles" Target="tableStyles.xml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font" Target="fonts/font28.fntdata"/><Relationship Id="rId8" Type="http://schemas.openxmlformats.org/officeDocument/2006/relationships/font" Target="fonts/font1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niee Sahi" userId="8b42ec9b0d1baa92" providerId="LiveId" clId="{45D52EFF-8E1D-428F-8C25-71BED0970674}"/>
    <pc:docChg chg="custSel delSld modSld delMainMaster">
      <pc:chgData name="Ginniee Sahi" userId="8b42ec9b0d1baa92" providerId="LiveId" clId="{45D52EFF-8E1D-428F-8C25-71BED0970674}" dt="2025-02-26T21:47:08.216" v="165" actId="47"/>
      <pc:docMkLst>
        <pc:docMk/>
      </pc:docMkLst>
      <pc:sldChg chg="del">
        <pc:chgData name="Ginniee Sahi" userId="8b42ec9b0d1baa92" providerId="LiveId" clId="{45D52EFF-8E1D-428F-8C25-71BED0970674}" dt="2025-02-26T21:40:24.183" v="0" actId="47"/>
        <pc:sldMkLst>
          <pc:docMk/>
          <pc:sldMk cId="0" sldId="256"/>
        </pc:sldMkLst>
      </pc:sldChg>
      <pc:sldChg chg="del">
        <pc:chgData name="Ginniee Sahi" userId="8b42ec9b0d1baa92" providerId="LiveId" clId="{45D52EFF-8E1D-428F-8C25-71BED0970674}" dt="2025-02-26T21:40:26.468" v="1" actId="47"/>
        <pc:sldMkLst>
          <pc:docMk/>
          <pc:sldMk cId="0" sldId="257"/>
        </pc:sldMkLst>
      </pc:sldChg>
      <pc:sldChg chg="del">
        <pc:chgData name="Ginniee Sahi" userId="8b42ec9b0d1baa92" providerId="LiveId" clId="{45D52EFF-8E1D-428F-8C25-71BED0970674}" dt="2025-02-26T21:40:31.387" v="2" actId="47"/>
        <pc:sldMkLst>
          <pc:docMk/>
          <pc:sldMk cId="0" sldId="258"/>
        </pc:sldMkLst>
      </pc:sldChg>
      <pc:sldChg chg="del">
        <pc:chgData name="Ginniee Sahi" userId="8b42ec9b0d1baa92" providerId="LiveId" clId="{45D52EFF-8E1D-428F-8C25-71BED0970674}" dt="2025-02-26T21:40:32.754" v="3" actId="47"/>
        <pc:sldMkLst>
          <pc:docMk/>
          <pc:sldMk cId="0" sldId="259"/>
        </pc:sldMkLst>
      </pc:sldChg>
      <pc:sldChg chg="del">
        <pc:chgData name="Ginniee Sahi" userId="8b42ec9b0d1baa92" providerId="LiveId" clId="{45D52EFF-8E1D-428F-8C25-71BED0970674}" dt="2025-02-26T21:46:35.588" v="131" actId="47"/>
        <pc:sldMkLst>
          <pc:docMk/>
          <pc:sldMk cId="0" sldId="260"/>
        </pc:sldMkLst>
      </pc:sldChg>
      <pc:sldChg chg="del">
        <pc:chgData name="Ginniee Sahi" userId="8b42ec9b0d1baa92" providerId="LiveId" clId="{45D52EFF-8E1D-428F-8C25-71BED0970674}" dt="2025-02-26T21:46:36.475" v="132" actId="47"/>
        <pc:sldMkLst>
          <pc:docMk/>
          <pc:sldMk cId="0" sldId="261"/>
        </pc:sldMkLst>
      </pc:sldChg>
      <pc:sldChg chg="del">
        <pc:chgData name="Ginniee Sahi" userId="8b42ec9b0d1baa92" providerId="LiveId" clId="{45D52EFF-8E1D-428F-8C25-71BED0970674}" dt="2025-02-26T21:46:37.312" v="133" actId="47"/>
        <pc:sldMkLst>
          <pc:docMk/>
          <pc:sldMk cId="0" sldId="262"/>
        </pc:sldMkLst>
      </pc:sldChg>
      <pc:sldChg chg="del">
        <pc:chgData name="Ginniee Sahi" userId="8b42ec9b0d1baa92" providerId="LiveId" clId="{45D52EFF-8E1D-428F-8C25-71BED0970674}" dt="2025-02-26T21:40:59.250" v="4" actId="47"/>
        <pc:sldMkLst>
          <pc:docMk/>
          <pc:sldMk cId="0" sldId="263"/>
        </pc:sldMkLst>
      </pc:sldChg>
      <pc:sldChg chg="del">
        <pc:chgData name="Ginniee Sahi" userId="8b42ec9b0d1baa92" providerId="LiveId" clId="{45D52EFF-8E1D-428F-8C25-71BED0970674}" dt="2025-02-26T21:46:38.815" v="134" actId="47"/>
        <pc:sldMkLst>
          <pc:docMk/>
          <pc:sldMk cId="0" sldId="264"/>
        </pc:sldMkLst>
      </pc:sldChg>
      <pc:sldChg chg="modSp del mod">
        <pc:chgData name="Ginniee Sahi" userId="8b42ec9b0d1baa92" providerId="LiveId" clId="{45D52EFF-8E1D-428F-8C25-71BED0970674}" dt="2025-02-26T21:46:39.618" v="135" actId="47"/>
        <pc:sldMkLst>
          <pc:docMk/>
          <pc:sldMk cId="0" sldId="265"/>
        </pc:sldMkLst>
      </pc:sldChg>
      <pc:sldChg chg="del">
        <pc:chgData name="Ginniee Sahi" userId="8b42ec9b0d1baa92" providerId="LiveId" clId="{45D52EFF-8E1D-428F-8C25-71BED0970674}" dt="2025-02-26T21:46:40.324" v="136" actId="47"/>
        <pc:sldMkLst>
          <pc:docMk/>
          <pc:sldMk cId="0" sldId="266"/>
        </pc:sldMkLst>
      </pc:sldChg>
      <pc:sldChg chg="del">
        <pc:chgData name="Ginniee Sahi" userId="8b42ec9b0d1baa92" providerId="LiveId" clId="{45D52EFF-8E1D-428F-8C25-71BED0970674}" dt="2025-02-26T21:46:40.989" v="137" actId="47"/>
        <pc:sldMkLst>
          <pc:docMk/>
          <pc:sldMk cId="0" sldId="267"/>
        </pc:sldMkLst>
      </pc:sldChg>
      <pc:sldChg chg="del">
        <pc:chgData name="Ginniee Sahi" userId="8b42ec9b0d1baa92" providerId="LiveId" clId="{45D52EFF-8E1D-428F-8C25-71BED0970674}" dt="2025-02-26T21:46:41.987" v="138" actId="47"/>
        <pc:sldMkLst>
          <pc:docMk/>
          <pc:sldMk cId="0" sldId="268"/>
        </pc:sldMkLst>
      </pc:sldChg>
      <pc:sldChg chg="delSp modSp mod">
        <pc:chgData name="Ginniee Sahi" userId="8b42ec9b0d1baa92" providerId="LiveId" clId="{45D52EFF-8E1D-428F-8C25-71BED0970674}" dt="2025-02-26T21:44:56.216" v="124" actId="1037"/>
        <pc:sldMkLst>
          <pc:docMk/>
          <pc:sldMk cId="0" sldId="271"/>
        </pc:sldMkLst>
        <pc:spChg chg="mod">
          <ac:chgData name="Ginniee Sahi" userId="8b42ec9b0d1baa92" providerId="LiveId" clId="{45D52EFF-8E1D-428F-8C25-71BED0970674}" dt="2025-02-26T21:44:47.763" v="57" actId="5793"/>
          <ac:spMkLst>
            <pc:docMk/>
            <pc:sldMk cId="0" sldId="271"/>
            <ac:spMk id="3687" creationId="{00000000-0000-0000-0000-000000000000}"/>
          </ac:spMkLst>
        </pc:spChg>
        <pc:spChg chg="mod">
          <ac:chgData name="Ginniee Sahi" userId="8b42ec9b0d1baa92" providerId="LiveId" clId="{45D52EFF-8E1D-428F-8C25-71BED0970674}" dt="2025-02-26T21:44:56.216" v="124" actId="1037"/>
          <ac:spMkLst>
            <pc:docMk/>
            <pc:sldMk cId="0" sldId="271"/>
            <ac:spMk id="3692" creationId="{00000000-0000-0000-0000-000000000000}"/>
          </ac:spMkLst>
        </pc:spChg>
        <pc:spChg chg="mod">
          <ac:chgData name="Ginniee Sahi" userId="8b42ec9b0d1baa92" providerId="LiveId" clId="{45D52EFF-8E1D-428F-8C25-71BED0970674}" dt="2025-02-26T21:44:56.216" v="124" actId="1037"/>
          <ac:spMkLst>
            <pc:docMk/>
            <pc:sldMk cId="0" sldId="271"/>
            <ac:spMk id="3709" creationId="{00000000-0000-0000-0000-000000000000}"/>
          </ac:spMkLst>
        </pc:spChg>
        <pc:spChg chg="mod">
          <ac:chgData name="Ginniee Sahi" userId="8b42ec9b0d1baa92" providerId="LiveId" clId="{45D52EFF-8E1D-428F-8C25-71BED0970674}" dt="2025-02-26T21:44:56.216" v="124" actId="1037"/>
          <ac:spMkLst>
            <pc:docMk/>
            <pc:sldMk cId="0" sldId="271"/>
            <ac:spMk id="3710" creationId="{00000000-0000-0000-0000-000000000000}"/>
          </ac:spMkLst>
        </pc:spChg>
        <pc:spChg chg="mod">
          <ac:chgData name="Ginniee Sahi" userId="8b42ec9b0d1baa92" providerId="LiveId" clId="{45D52EFF-8E1D-428F-8C25-71BED0970674}" dt="2025-02-26T21:44:56.216" v="124" actId="1037"/>
          <ac:spMkLst>
            <pc:docMk/>
            <pc:sldMk cId="0" sldId="271"/>
            <ac:spMk id="3711" creationId="{00000000-0000-0000-0000-000000000000}"/>
          </ac:spMkLst>
        </pc:spChg>
        <pc:spChg chg="mod">
          <ac:chgData name="Ginniee Sahi" userId="8b42ec9b0d1baa92" providerId="LiveId" clId="{45D52EFF-8E1D-428F-8C25-71BED0970674}" dt="2025-02-26T21:44:56.216" v="124" actId="1037"/>
          <ac:spMkLst>
            <pc:docMk/>
            <pc:sldMk cId="0" sldId="271"/>
            <ac:spMk id="3712" creationId="{00000000-0000-0000-0000-000000000000}"/>
          </ac:spMkLst>
        </pc:spChg>
        <pc:spChg chg="mod">
          <ac:chgData name="Ginniee Sahi" userId="8b42ec9b0d1baa92" providerId="LiveId" clId="{45D52EFF-8E1D-428F-8C25-71BED0970674}" dt="2025-02-26T21:44:56.216" v="124" actId="1037"/>
          <ac:spMkLst>
            <pc:docMk/>
            <pc:sldMk cId="0" sldId="271"/>
            <ac:spMk id="3713" creationId="{00000000-0000-0000-0000-000000000000}"/>
          </ac:spMkLst>
        </pc:spChg>
        <pc:spChg chg="mod">
          <ac:chgData name="Ginniee Sahi" userId="8b42ec9b0d1baa92" providerId="LiveId" clId="{45D52EFF-8E1D-428F-8C25-71BED0970674}" dt="2025-02-26T21:44:56.216" v="124" actId="1037"/>
          <ac:spMkLst>
            <pc:docMk/>
            <pc:sldMk cId="0" sldId="271"/>
            <ac:spMk id="3714" creationId="{00000000-0000-0000-0000-000000000000}"/>
          </ac:spMkLst>
        </pc:spChg>
        <pc:spChg chg="mod">
          <ac:chgData name="Ginniee Sahi" userId="8b42ec9b0d1baa92" providerId="LiveId" clId="{45D52EFF-8E1D-428F-8C25-71BED0970674}" dt="2025-02-26T21:44:56.216" v="124" actId="1037"/>
          <ac:spMkLst>
            <pc:docMk/>
            <pc:sldMk cId="0" sldId="271"/>
            <ac:spMk id="3715" creationId="{00000000-0000-0000-0000-000000000000}"/>
          </ac:spMkLst>
        </pc:spChg>
        <pc:spChg chg="mod">
          <ac:chgData name="Ginniee Sahi" userId="8b42ec9b0d1baa92" providerId="LiveId" clId="{45D52EFF-8E1D-428F-8C25-71BED0970674}" dt="2025-02-26T21:44:56.216" v="124" actId="1037"/>
          <ac:spMkLst>
            <pc:docMk/>
            <pc:sldMk cId="0" sldId="271"/>
            <ac:spMk id="3716" creationId="{00000000-0000-0000-0000-000000000000}"/>
          </ac:spMkLst>
        </pc:spChg>
      </pc:sldChg>
      <pc:sldChg chg="delSp modSp mod">
        <pc:chgData name="Ginniee Sahi" userId="8b42ec9b0d1baa92" providerId="LiveId" clId="{45D52EFF-8E1D-428F-8C25-71BED0970674}" dt="2025-02-26T21:46:11.215" v="128" actId="6549"/>
        <pc:sldMkLst>
          <pc:docMk/>
          <pc:sldMk cId="0" sldId="272"/>
        </pc:sldMkLst>
        <pc:spChg chg="mod">
          <ac:chgData name="Ginniee Sahi" userId="8b42ec9b0d1baa92" providerId="LiveId" clId="{45D52EFF-8E1D-428F-8C25-71BED0970674}" dt="2025-02-26T21:44:34.975" v="50" actId="20577"/>
          <ac:spMkLst>
            <pc:docMk/>
            <pc:sldMk cId="0" sldId="272"/>
            <ac:spMk id="3724" creationId="{00000000-0000-0000-0000-000000000000}"/>
          </ac:spMkLst>
        </pc:spChg>
        <pc:graphicFrameChg chg="modGraphic">
          <ac:chgData name="Ginniee Sahi" userId="8b42ec9b0d1baa92" providerId="LiveId" clId="{45D52EFF-8E1D-428F-8C25-71BED0970674}" dt="2025-02-26T21:46:11.215" v="128" actId="6549"/>
          <ac:graphicFrameMkLst>
            <pc:docMk/>
            <pc:sldMk cId="0" sldId="272"/>
            <ac:graphicFrameMk id="3729" creationId="{00000000-0000-0000-0000-000000000000}"/>
          </ac:graphicFrameMkLst>
        </pc:graphicFrameChg>
      </pc:sldChg>
      <pc:sldChg chg="del">
        <pc:chgData name="Ginniee Sahi" userId="8b42ec9b0d1baa92" providerId="LiveId" clId="{45D52EFF-8E1D-428F-8C25-71BED0970674}" dt="2025-02-26T21:46:19.957" v="129" actId="47"/>
        <pc:sldMkLst>
          <pc:docMk/>
          <pc:sldMk cId="0" sldId="273"/>
        </pc:sldMkLst>
      </pc:sldChg>
      <pc:sldChg chg="del">
        <pc:chgData name="Ginniee Sahi" userId="8b42ec9b0d1baa92" providerId="LiveId" clId="{45D52EFF-8E1D-428F-8C25-71BED0970674}" dt="2025-02-26T21:46:22.926" v="130" actId="47"/>
        <pc:sldMkLst>
          <pc:docMk/>
          <pc:sldMk cId="0" sldId="274"/>
        </pc:sldMkLst>
      </pc:sldChg>
      <pc:sldChg chg="del">
        <pc:chgData name="Ginniee Sahi" userId="8b42ec9b0d1baa92" providerId="LiveId" clId="{45D52EFF-8E1D-428F-8C25-71BED0970674}" dt="2025-02-26T21:46:44.363" v="139" actId="47"/>
        <pc:sldMkLst>
          <pc:docMk/>
          <pc:sldMk cId="0" sldId="275"/>
        </pc:sldMkLst>
      </pc:sldChg>
      <pc:sldChg chg="del">
        <pc:chgData name="Ginniee Sahi" userId="8b42ec9b0d1baa92" providerId="LiveId" clId="{45D52EFF-8E1D-428F-8C25-71BED0970674}" dt="2025-02-26T21:46:45.217" v="140" actId="47"/>
        <pc:sldMkLst>
          <pc:docMk/>
          <pc:sldMk cId="0" sldId="276"/>
        </pc:sldMkLst>
      </pc:sldChg>
      <pc:sldChg chg="del">
        <pc:chgData name="Ginniee Sahi" userId="8b42ec9b0d1baa92" providerId="LiveId" clId="{45D52EFF-8E1D-428F-8C25-71BED0970674}" dt="2025-02-26T21:46:45.889" v="141" actId="47"/>
        <pc:sldMkLst>
          <pc:docMk/>
          <pc:sldMk cId="0" sldId="277"/>
        </pc:sldMkLst>
      </pc:sldChg>
      <pc:sldChg chg="del">
        <pc:chgData name="Ginniee Sahi" userId="8b42ec9b0d1baa92" providerId="LiveId" clId="{45D52EFF-8E1D-428F-8C25-71BED0970674}" dt="2025-02-26T21:46:46.591" v="142" actId="47"/>
        <pc:sldMkLst>
          <pc:docMk/>
          <pc:sldMk cId="0" sldId="278"/>
        </pc:sldMkLst>
      </pc:sldChg>
      <pc:sldChg chg="del">
        <pc:chgData name="Ginniee Sahi" userId="8b42ec9b0d1baa92" providerId="LiveId" clId="{45D52EFF-8E1D-428F-8C25-71BED0970674}" dt="2025-02-26T21:46:47.255" v="143" actId="47"/>
        <pc:sldMkLst>
          <pc:docMk/>
          <pc:sldMk cId="0" sldId="279"/>
        </pc:sldMkLst>
      </pc:sldChg>
      <pc:sldChg chg="del">
        <pc:chgData name="Ginniee Sahi" userId="8b42ec9b0d1baa92" providerId="LiveId" clId="{45D52EFF-8E1D-428F-8C25-71BED0970674}" dt="2025-02-26T21:46:47.889" v="144" actId="47"/>
        <pc:sldMkLst>
          <pc:docMk/>
          <pc:sldMk cId="0" sldId="280"/>
        </pc:sldMkLst>
      </pc:sldChg>
      <pc:sldChg chg="del">
        <pc:chgData name="Ginniee Sahi" userId="8b42ec9b0d1baa92" providerId="LiveId" clId="{45D52EFF-8E1D-428F-8C25-71BED0970674}" dt="2025-02-26T21:46:48.550" v="145" actId="47"/>
        <pc:sldMkLst>
          <pc:docMk/>
          <pc:sldMk cId="0" sldId="281"/>
        </pc:sldMkLst>
      </pc:sldChg>
      <pc:sldChg chg="del">
        <pc:chgData name="Ginniee Sahi" userId="8b42ec9b0d1baa92" providerId="LiveId" clId="{45D52EFF-8E1D-428F-8C25-71BED0970674}" dt="2025-02-26T21:46:49.156" v="146" actId="47"/>
        <pc:sldMkLst>
          <pc:docMk/>
          <pc:sldMk cId="0" sldId="282"/>
        </pc:sldMkLst>
      </pc:sldChg>
      <pc:sldChg chg="del">
        <pc:chgData name="Ginniee Sahi" userId="8b42ec9b0d1baa92" providerId="LiveId" clId="{45D52EFF-8E1D-428F-8C25-71BED0970674}" dt="2025-02-26T21:46:49.786" v="147" actId="47"/>
        <pc:sldMkLst>
          <pc:docMk/>
          <pc:sldMk cId="0" sldId="283"/>
        </pc:sldMkLst>
      </pc:sldChg>
      <pc:sldChg chg="del">
        <pc:chgData name="Ginniee Sahi" userId="8b42ec9b0d1baa92" providerId="LiveId" clId="{45D52EFF-8E1D-428F-8C25-71BED0970674}" dt="2025-02-26T21:46:50.357" v="148" actId="47"/>
        <pc:sldMkLst>
          <pc:docMk/>
          <pc:sldMk cId="0" sldId="284"/>
        </pc:sldMkLst>
      </pc:sldChg>
      <pc:sldChg chg="del">
        <pc:chgData name="Ginniee Sahi" userId="8b42ec9b0d1baa92" providerId="LiveId" clId="{45D52EFF-8E1D-428F-8C25-71BED0970674}" dt="2025-02-26T21:46:50.981" v="149" actId="47"/>
        <pc:sldMkLst>
          <pc:docMk/>
          <pc:sldMk cId="0" sldId="285"/>
        </pc:sldMkLst>
      </pc:sldChg>
      <pc:sldChg chg="del">
        <pc:chgData name="Ginniee Sahi" userId="8b42ec9b0d1baa92" providerId="LiveId" clId="{45D52EFF-8E1D-428F-8C25-71BED0970674}" dt="2025-02-26T21:46:51.631" v="150" actId="47"/>
        <pc:sldMkLst>
          <pc:docMk/>
          <pc:sldMk cId="0" sldId="286"/>
        </pc:sldMkLst>
      </pc:sldChg>
      <pc:sldChg chg="del">
        <pc:chgData name="Ginniee Sahi" userId="8b42ec9b0d1baa92" providerId="LiveId" clId="{45D52EFF-8E1D-428F-8C25-71BED0970674}" dt="2025-02-26T21:46:52.324" v="151" actId="47"/>
        <pc:sldMkLst>
          <pc:docMk/>
          <pc:sldMk cId="0" sldId="287"/>
        </pc:sldMkLst>
      </pc:sldChg>
      <pc:sldChg chg="del">
        <pc:chgData name="Ginniee Sahi" userId="8b42ec9b0d1baa92" providerId="LiveId" clId="{45D52EFF-8E1D-428F-8C25-71BED0970674}" dt="2025-02-26T21:46:53.832" v="152" actId="47"/>
        <pc:sldMkLst>
          <pc:docMk/>
          <pc:sldMk cId="0" sldId="288"/>
        </pc:sldMkLst>
      </pc:sldChg>
      <pc:sldChg chg="del">
        <pc:chgData name="Ginniee Sahi" userId="8b42ec9b0d1baa92" providerId="LiveId" clId="{45D52EFF-8E1D-428F-8C25-71BED0970674}" dt="2025-02-26T21:46:57.352" v="153" actId="47"/>
        <pc:sldMkLst>
          <pc:docMk/>
          <pc:sldMk cId="0" sldId="289"/>
        </pc:sldMkLst>
      </pc:sldChg>
      <pc:sldChg chg="del">
        <pc:chgData name="Ginniee Sahi" userId="8b42ec9b0d1baa92" providerId="LiveId" clId="{45D52EFF-8E1D-428F-8C25-71BED0970674}" dt="2025-02-26T21:47:01.096" v="154" actId="47"/>
        <pc:sldMkLst>
          <pc:docMk/>
          <pc:sldMk cId="0" sldId="290"/>
        </pc:sldMkLst>
      </pc:sldChg>
      <pc:sldChg chg="del">
        <pc:chgData name="Ginniee Sahi" userId="8b42ec9b0d1baa92" providerId="LiveId" clId="{45D52EFF-8E1D-428F-8C25-71BED0970674}" dt="2025-02-26T21:47:01.918" v="155" actId="47"/>
        <pc:sldMkLst>
          <pc:docMk/>
          <pc:sldMk cId="0" sldId="291"/>
        </pc:sldMkLst>
      </pc:sldChg>
      <pc:sldChg chg="del">
        <pc:chgData name="Ginniee Sahi" userId="8b42ec9b0d1baa92" providerId="LiveId" clId="{45D52EFF-8E1D-428F-8C25-71BED0970674}" dt="2025-02-26T21:47:02.522" v="156" actId="47"/>
        <pc:sldMkLst>
          <pc:docMk/>
          <pc:sldMk cId="0" sldId="292"/>
        </pc:sldMkLst>
      </pc:sldChg>
      <pc:sldChg chg="del">
        <pc:chgData name="Ginniee Sahi" userId="8b42ec9b0d1baa92" providerId="LiveId" clId="{45D52EFF-8E1D-428F-8C25-71BED0970674}" dt="2025-02-26T21:47:03.158" v="157" actId="47"/>
        <pc:sldMkLst>
          <pc:docMk/>
          <pc:sldMk cId="0" sldId="293"/>
        </pc:sldMkLst>
      </pc:sldChg>
      <pc:sldChg chg="del">
        <pc:chgData name="Ginniee Sahi" userId="8b42ec9b0d1baa92" providerId="LiveId" clId="{45D52EFF-8E1D-428F-8C25-71BED0970674}" dt="2025-02-26T21:47:03.784" v="158" actId="47"/>
        <pc:sldMkLst>
          <pc:docMk/>
          <pc:sldMk cId="0" sldId="294"/>
        </pc:sldMkLst>
      </pc:sldChg>
      <pc:sldChg chg="del">
        <pc:chgData name="Ginniee Sahi" userId="8b42ec9b0d1baa92" providerId="LiveId" clId="{45D52EFF-8E1D-428F-8C25-71BED0970674}" dt="2025-02-26T21:47:04.297" v="159" actId="47"/>
        <pc:sldMkLst>
          <pc:docMk/>
          <pc:sldMk cId="0" sldId="295"/>
        </pc:sldMkLst>
      </pc:sldChg>
      <pc:sldChg chg="del">
        <pc:chgData name="Ginniee Sahi" userId="8b42ec9b0d1baa92" providerId="LiveId" clId="{45D52EFF-8E1D-428F-8C25-71BED0970674}" dt="2025-02-26T21:47:04.898" v="160" actId="47"/>
        <pc:sldMkLst>
          <pc:docMk/>
          <pc:sldMk cId="0" sldId="296"/>
        </pc:sldMkLst>
      </pc:sldChg>
      <pc:sldChg chg="del">
        <pc:chgData name="Ginniee Sahi" userId="8b42ec9b0d1baa92" providerId="LiveId" clId="{45D52EFF-8E1D-428F-8C25-71BED0970674}" dt="2025-02-26T21:47:05.516" v="161" actId="47"/>
        <pc:sldMkLst>
          <pc:docMk/>
          <pc:sldMk cId="0" sldId="297"/>
        </pc:sldMkLst>
      </pc:sldChg>
      <pc:sldChg chg="del">
        <pc:chgData name="Ginniee Sahi" userId="8b42ec9b0d1baa92" providerId="LiveId" clId="{45D52EFF-8E1D-428F-8C25-71BED0970674}" dt="2025-02-26T21:47:06.098" v="162" actId="47"/>
        <pc:sldMkLst>
          <pc:docMk/>
          <pc:sldMk cId="0" sldId="298"/>
        </pc:sldMkLst>
      </pc:sldChg>
      <pc:sldChg chg="del">
        <pc:chgData name="Ginniee Sahi" userId="8b42ec9b0d1baa92" providerId="LiveId" clId="{45D52EFF-8E1D-428F-8C25-71BED0970674}" dt="2025-02-26T21:47:06.685" v="163" actId="47"/>
        <pc:sldMkLst>
          <pc:docMk/>
          <pc:sldMk cId="0" sldId="299"/>
        </pc:sldMkLst>
      </pc:sldChg>
      <pc:sldChg chg="del">
        <pc:chgData name="Ginniee Sahi" userId="8b42ec9b0d1baa92" providerId="LiveId" clId="{45D52EFF-8E1D-428F-8C25-71BED0970674}" dt="2025-02-26T21:47:07.550" v="164" actId="47"/>
        <pc:sldMkLst>
          <pc:docMk/>
          <pc:sldMk cId="0" sldId="300"/>
        </pc:sldMkLst>
      </pc:sldChg>
      <pc:sldChg chg="del">
        <pc:chgData name="Ginniee Sahi" userId="8b42ec9b0d1baa92" providerId="LiveId" clId="{45D52EFF-8E1D-428F-8C25-71BED0970674}" dt="2025-02-26T21:47:08.216" v="165" actId="47"/>
        <pc:sldMkLst>
          <pc:docMk/>
          <pc:sldMk cId="0" sldId="301"/>
        </pc:sldMkLst>
      </pc:sldChg>
      <pc:sldMasterChg chg="delSldLayout">
        <pc:chgData name="Ginniee Sahi" userId="8b42ec9b0d1baa92" providerId="LiveId" clId="{45D52EFF-8E1D-428F-8C25-71BED0970674}" dt="2025-02-26T21:47:08.216" v="165" actId="47"/>
        <pc:sldMasterMkLst>
          <pc:docMk/>
          <pc:sldMasterMk cId="0" sldId="2147483845"/>
        </pc:sldMasterMkLst>
        <pc:sldLayoutChg chg="del">
          <pc:chgData name="Ginniee Sahi" userId="8b42ec9b0d1baa92" providerId="LiveId" clId="{45D52EFF-8E1D-428F-8C25-71BED0970674}" dt="2025-02-26T21:40:26.468" v="1" actId="47"/>
          <pc:sldLayoutMkLst>
            <pc:docMk/>
            <pc:sldMasterMk cId="0" sldId="2147483845"/>
            <pc:sldLayoutMk cId="0" sldId="2147483652"/>
          </pc:sldLayoutMkLst>
        </pc:sldLayoutChg>
        <pc:sldLayoutChg chg="del">
          <pc:chgData name="Ginniee Sahi" userId="8b42ec9b0d1baa92" providerId="LiveId" clId="{45D52EFF-8E1D-428F-8C25-71BED0970674}" dt="2025-02-26T21:40:24.183" v="0" actId="47"/>
          <pc:sldLayoutMkLst>
            <pc:docMk/>
            <pc:sldMasterMk cId="0" sldId="2147483845"/>
            <pc:sldLayoutMk cId="0" sldId="2147483653"/>
          </pc:sldLayoutMkLst>
        </pc:sldLayoutChg>
        <pc:sldLayoutChg chg="del">
          <pc:chgData name="Ginniee Sahi" userId="8b42ec9b0d1baa92" providerId="LiveId" clId="{45D52EFF-8E1D-428F-8C25-71BED0970674}" dt="2025-02-26T21:46:40.989" v="137" actId="47"/>
          <pc:sldLayoutMkLst>
            <pc:docMk/>
            <pc:sldMasterMk cId="0" sldId="2147483845"/>
            <pc:sldLayoutMk cId="0" sldId="2147483663"/>
          </pc:sldLayoutMkLst>
        </pc:sldLayoutChg>
        <pc:sldLayoutChg chg="del">
          <pc:chgData name="Ginniee Sahi" userId="8b42ec9b0d1baa92" providerId="LiveId" clId="{45D52EFF-8E1D-428F-8C25-71BED0970674}" dt="2025-02-26T21:47:08.216" v="165" actId="47"/>
          <pc:sldLayoutMkLst>
            <pc:docMk/>
            <pc:sldMasterMk cId="0" sldId="2147483845"/>
            <pc:sldLayoutMk cId="0" sldId="2147483708"/>
          </pc:sldLayoutMkLst>
        </pc:sldLayoutChg>
      </pc:sldMasterChg>
      <pc:sldMasterChg chg="del delSldLayout">
        <pc:chgData name="Ginniee Sahi" userId="8b42ec9b0d1baa92" providerId="LiveId" clId="{45D52EFF-8E1D-428F-8C25-71BED0970674}" dt="2025-02-26T21:47:07.550" v="164" actId="47"/>
        <pc:sldMasterMkLst>
          <pc:docMk/>
          <pc:sldMasterMk cId="0" sldId="2147483846"/>
        </pc:sldMasterMkLst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0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1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2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3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4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5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6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7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8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29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0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1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2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3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4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5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6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7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8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39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0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1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2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3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4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5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6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7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8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49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0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1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2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3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4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5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6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7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8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59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0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1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2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3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4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5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6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7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8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69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0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1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2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3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4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5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6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7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8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79"/>
          </pc:sldLayoutMkLst>
        </pc:sldLayoutChg>
        <pc:sldLayoutChg chg="del">
          <pc:chgData name="Ginniee Sahi" userId="8b42ec9b0d1baa92" providerId="LiveId" clId="{45D52EFF-8E1D-428F-8C25-71BED0970674}" dt="2025-02-26T21:47:07.550" v="164" actId="47"/>
          <pc:sldLayoutMkLst>
            <pc:docMk/>
            <pc:sldMasterMk cId="0" sldId="2147483846"/>
            <pc:sldLayoutMk cId="0" sldId="2147483780"/>
          </pc:sldLayoutMkLst>
        </pc:sldLayoutChg>
      </pc:sldMasterChg>
    </pc:docChg>
  </pc:docChgLst>
  <pc:docChgLst>
    <pc:chgData name="Ginniee Sahi" userId="8b42ec9b0d1baa92" providerId="LiveId" clId="{F0C1F0F5-A43A-4BD0-AE53-DF044BA93DD6}"/>
    <pc:docChg chg="custSel modSld">
      <pc:chgData name="Ginniee Sahi" userId="8b42ec9b0d1baa92" providerId="LiveId" clId="{F0C1F0F5-A43A-4BD0-AE53-DF044BA93DD6}" dt="2025-03-16T01:19:47.529" v="139" actId="20577"/>
      <pc:docMkLst>
        <pc:docMk/>
      </pc:docMkLst>
      <pc:sldChg chg="delSp modSp mod">
        <pc:chgData name="Ginniee Sahi" userId="8b42ec9b0d1baa92" providerId="LiveId" clId="{F0C1F0F5-A43A-4BD0-AE53-DF044BA93DD6}" dt="2025-03-16T01:17:52.002" v="12" actId="478"/>
        <pc:sldMkLst>
          <pc:docMk/>
          <pc:sldMk cId="0" sldId="270"/>
        </pc:sldMkLst>
        <pc:spChg chg="mod">
          <ac:chgData name="Ginniee Sahi" userId="8b42ec9b0d1baa92" providerId="LiveId" clId="{F0C1F0F5-A43A-4BD0-AE53-DF044BA93DD6}" dt="2025-03-16T01:17:42.194" v="9" actId="20577"/>
          <ac:spMkLst>
            <pc:docMk/>
            <pc:sldMk cId="0" sldId="270"/>
            <ac:spMk id="3666" creationId="{00000000-0000-0000-0000-000000000000}"/>
          </ac:spMkLst>
        </pc:spChg>
        <pc:spChg chg="del">
          <ac:chgData name="Ginniee Sahi" userId="8b42ec9b0d1baa92" providerId="LiveId" clId="{F0C1F0F5-A43A-4BD0-AE53-DF044BA93DD6}" dt="2025-03-16T01:17:49.415" v="11" actId="478"/>
          <ac:spMkLst>
            <pc:docMk/>
            <pc:sldMk cId="0" sldId="270"/>
            <ac:spMk id="3670" creationId="{00000000-0000-0000-0000-000000000000}"/>
          </ac:spMkLst>
        </pc:spChg>
        <pc:spChg chg="del">
          <ac:chgData name="Ginniee Sahi" userId="8b42ec9b0d1baa92" providerId="LiveId" clId="{F0C1F0F5-A43A-4BD0-AE53-DF044BA93DD6}" dt="2025-03-16T01:17:47.539" v="10" actId="478"/>
          <ac:spMkLst>
            <pc:docMk/>
            <pc:sldMk cId="0" sldId="270"/>
            <ac:spMk id="3671" creationId="{00000000-0000-0000-0000-000000000000}"/>
          </ac:spMkLst>
        </pc:spChg>
        <pc:spChg chg="del">
          <ac:chgData name="Ginniee Sahi" userId="8b42ec9b0d1baa92" providerId="LiveId" clId="{F0C1F0F5-A43A-4BD0-AE53-DF044BA93DD6}" dt="2025-03-16T01:17:52.002" v="12" actId="478"/>
          <ac:spMkLst>
            <pc:docMk/>
            <pc:sldMk cId="0" sldId="270"/>
            <ac:spMk id="3678" creationId="{00000000-0000-0000-0000-000000000000}"/>
          </ac:spMkLst>
        </pc:spChg>
      </pc:sldChg>
      <pc:sldChg chg="modSp mod">
        <pc:chgData name="Ginniee Sahi" userId="8b42ec9b0d1baa92" providerId="LiveId" clId="{F0C1F0F5-A43A-4BD0-AE53-DF044BA93DD6}" dt="2025-03-16T01:19:47.529" v="139" actId="20577"/>
        <pc:sldMkLst>
          <pc:docMk/>
          <pc:sldMk cId="0" sldId="271"/>
        </pc:sldMkLst>
        <pc:spChg chg="mod">
          <ac:chgData name="Ginniee Sahi" userId="8b42ec9b0d1baa92" providerId="LiveId" clId="{F0C1F0F5-A43A-4BD0-AE53-DF044BA93DD6}" dt="2025-03-16T01:19:42.297" v="137" actId="20577"/>
          <ac:spMkLst>
            <pc:docMk/>
            <pc:sldMk cId="0" sldId="271"/>
            <ac:spMk id="3687" creationId="{00000000-0000-0000-0000-000000000000}"/>
          </ac:spMkLst>
        </pc:spChg>
        <pc:spChg chg="mod">
          <ac:chgData name="Ginniee Sahi" userId="8b42ec9b0d1baa92" providerId="LiveId" clId="{F0C1F0F5-A43A-4BD0-AE53-DF044BA93DD6}" dt="2025-03-16T01:19:47.529" v="139" actId="20577"/>
          <ac:spMkLst>
            <pc:docMk/>
            <pc:sldMk cId="0" sldId="271"/>
            <ac:spMk id="3692" creationId="{00000000-0000-0000-0000-000000000000}"/>
          </ac:spMkLst>
        </pc:spChg>
      </pc:sldChg>
      <pc:sldChg chg="modSp mod">
        <pc:chgData name="Ginniee Sahi" userId="8b42ec9b0d1baa92" providerId="LiveId" clId="{F0C1F0F5-A43A-4BD0-AE53-DF044BA93DD6}" dt="2025-03-16T01:19:04.624" v="98" actId="2164"/>
        <pc:sldMkLst>
          <pc:docMk/>
          <pc:sldMk cId="0" sldId="272"/>
        </pc:sldMkLst>
        <pc:spChg chg="mod">
          <ac:chgData name="Ginniee Sahi" userId="8b42ec9b0d1baa92" providerId="LiveId" clId="{F0C1F0F5-A43A-4BD0-AE53-DF044BA93DD6}" dt="2025-03-16T01:18:57.797" v="97" actId="20577"/>
          <ac:spMkLst>
            <pc:docMk/>
            <pc:sldMk cId="0" sldId="272"/>
            <ac:spMk id="3724" creationId="{00000000-0000-0000-0000-000000000000}"/>
          </ac:spMkLst>
        </pc:spChg>
        <pc:graphicFrameChg chg="modGraphic">
          <ac:chgData name="Ginniee Sahi" userId="8b42ec9b0d1baa92" providerId="LiveId" clId="{F0C1F0F5-A43A-4BD0-AE53-DF044BA93DD6}" dt="2025-03-16T01:19:04.624" v="98" actId="2164"/>
          <ac:graphicFrameMkLst>
            <pc:docMk/>
            <pc:sldMk cId="0" sldId="272"/>
            <ac:graphicFrameMk id="3729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g2d683f91d92_1_6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8" name="Google Shape;3658;g2d683f91d92_1_6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31dd0898ac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31dd0898ac8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31dd0898ac8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1" name="Google Shape;3681;g31dd0898ac8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31decee750c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0" name="Google Shape;3720;g31decee750c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twitter.com/koredotai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youtube.com/Koreai" TargetMode="External"/><Relationship Id="rId5" Type="http://schemas.openxmlformats.org/officeDocument/2006/relationships/hyperlink" Target="https://www.facebook.com/KoreDotAI" TargetMode="External"/><Relationship Id="rId4" Type="http://schemas.openxmlformats.org/officeDocument/2006/relationships/hyperlink" Target="https://www.linkedin.com/company/kore-inc/mycompany/" TargetMode="Externa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Relationship Id="rId63" Type="http://schemas.openxmlformats.org/officeDocument/2006/relationships/image" Target="../media/image7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jp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20.png"/><Relationship Id="rId61" Type="http://schemas.openxmlformats.org/officeDocument/2006/relationships/image" Target="../media/image76.pn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8" Type="http://schemas.openxmlformats.org/officeDocument/2006/relationships/image" Target="../media/image23.png"/><Relationship Id="rId51" Type="http://schemas.openxmlformats.org/officeDocument/2006/relationships/image" Target="../media/image66.png"/><Relationship Id="rId3" Type="http://schemas.openxmlformats.org/officeDocument/2006/relationships/image" Target="../media/image1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5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twitter.com/koredotai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Koreai" TargetMode="External"/><Relationship Id="rId5" Type="http://schemas.openxmlformats.org/officeDocument/2006/relationships/hyperlink" Target="https://www.facebook.com/KoreDotAI" TargetMode="External"/><Relationship Id="rId4" Type="http://schemas.openxmlformats.org/officeDocument/2006/relationships/hyperlink" Target="https://www.linkedin.com/company/kore-inc/mycompany/" TargetMode="Externa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Relationship Id="rId63" Type="http://schemas.openxmlformats.org/officeDocument/2006/relationships/image" Target="../media/image78.png"/><Relationship Id="rId7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jp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20.png"/><Relationship Id="rId61" Type="http://schemas.openxmlformats.org/officeDocument/2006/relationships/image" Target="../media/image76.png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8" Type="http://schemas.openxmlformats.org/officeDocument/2006/relationships/image" Target="../media/image23.png"/><Relationship Id="rId51" Type="http://schemas.openxmlformats.org/officeDocument/2006/relationships/image" Target="../media/image66.png"/><Relationship Id="rId3" Type="http://schemas.openxmlformats.org/officeDocument/2006/relationships/image" Target="../media/image1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5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jp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1_Blank Slide_White">
  <p:cSld name="SECTION_HEADER_1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5_Title Slide_Light">
  <p:cSld name="1_Title Slide 3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l="592" r="592"/>
          <a:stretch/>
        </p:blipFill>
        <p:spPr>
          <a:xfrm rot="10800000">
            <a:off x="-20199" y="-9526"/>
            <a:ext cx="9184397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8311" cy="392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3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4664985" y="4057463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3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ibre Franklin Medium"/>
              <a:buNone/>
              <a:defRPr sz="35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12_Eight Content With Eyebrow">
  <p:cSld name="CUSTOM_7_3_1_1_1_1_1">
    <p:bg>
      <p:bgPr>
        <a:solidFill>
          <a:schemeClr val="dk1"/>
        </a:solidFill>
        <a:effectLst/>
      </p:bgPr>
    </p:bg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Google Shape;2325;p168"/>
          <p:cNvPicPr preferRelativeResize="0"/>
          <p:nvPr/>
        </p:nvPicPr>
        <p:blipFill rotWithShape="1">
          <a:blip r:embed="rId2">
            <a:alphaModFix amt="90000"/>
          </a:blip>
          <a:srcRect l="16317" t="14654" r="24236" b="36900"/>
          <a:stretch/>
        </p:blipFill>
        <p:spPr>
          <a:xfrm rot="4">
            <a:off x="0" y="5"/>
            <a:ext cx="914399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68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27" name="Google Shape;2327;p16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8" name="Google Shape;2328;p168"/>
          <p:cNvSpPr/>
          <p:nvPr/>
        </p:nvSpPr>
        <p:spPr>
          <a:xfrm>
            <a:off x="249662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9" name="Google Shape;2329;p168"/>
          <p:cNvSpPr/>
          <p:nvPr/>
        </p:nvSpPr>
        <p:spPr>
          <a:xfrm>
            <a:off x="2448593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0" name="Google Shape;2330;p168"/>
          <p:cNvSpPr/>
          <p:nvPr/>
        </p:nvSpPr>
        <p:spPr>
          <a:xfrm>
            <a:off x="4648394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1" name="Google Shape;2331;p168"/>
          <p:cNvSpPr/>
          <p:nvPr/>
        </p:nvSpPr>
        <p:spPr>
          <a:xfrm>
            <a:off x="6845387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2" name="Google Shape;2332;p168"/>
          <p:cNvSpPr/>
          <p:nvPr/>
        </p:nvSpPr>
        <p:spPr>
          <a:xfrm>
            <a:off x="249662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3" name="Google Shape;2333;p168"/>
          <p:cNvSpPr/>
          <p:nvPr/>
        </p:nvSpPr>
        <p:spPr>
          <a:xfrm>
            <a:off x="2448593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4" name="Google Shape;2334;p168"/>
          <p:cNvSpPr/>
          <p:nvPr/>
        </p:nvSpPr>
        <p:spPr>
          <a:xfrm>
            <a:off x="4648394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5" name="Google Shape;2335;p168"/>
          <p:cNvSpPr/>
          <p:nvPr/>
        </p:nvSpPr>
        <p:spPr>
          <a:xfrm>
            <a:off x="6845387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6" name="Google Shape;2336;p168"/>
          <p:cNvSpPr txBox="1">
            <a:spLocks noGrp="1"/>
          </p:cNvSpPr>
          <p:nvPr>
            <p:ph type="sldNum" idx="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7" name="Google Shape;2337;p168"/>
          <p:cNvSpPr txBox="1">
            <a:spLocks noGrp="1"/>
          </p:cNvSpPr>
          <p:nvPr>
            <p:ph type="body" idx="1"/>
          </p:nvPr>
        </p:nvSpPr>
        <p:spPr>
          <a:xfrm>
            <a:off x="377288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38" name="Google Shape;2338;p168"/>
          <p:cNvSpPr txBox="1">
            <a:spLocks noGrp="1"/>
          </p:cNvSpPr>
          <p:nvPr>
            <p:ph type="body" idx="3"/>
          </p:nvPr>
        </p:nvSpPr>
        <p:spPr>
          <a:xfrm>
            <a:off x="2578320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39" name="Google Shape;2339;p168"/>
          <p:cNvSpPr txBox="1">
            <a:spLocks noGrp="1"/>
          </p:cNvSpPr>
          <p:nvPr>
            <p:ph type="body" idx="4"/>
          </p:nvPr>
        </p:nvSpPr>
        <p:spPr>
          <a:xfrm>
            <a:off x="4776285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40" name="Google Shape;2340;p168"/>
          <p:cNvSpPr txBox="1">
            <a:spLocks noGrp="1"/>
          </p:cNvSpPr>
          <p:nvPr>
            <p:ph type="body" idx="5"/>
          </p:nvPr>
        </p:nvSpPr>
        <p:spPr>
          <a:xfrm>
            <a:off x="6977036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41" name="Google Shape;2341;p168"/>
          <p:cNvSpPr txBox="1">
            <a:spLocks noGrp="1"/>
          </p:cNvSpPr>
          <p:nvPr>
            <p:ph type="body" idx="6"/>
          </p:nvPr>
        </p:nvSpPr>
        <p:spPr>
          <a:xfrm>
            <a:off x="377288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42" name="Google Shape;2342;p168"/>
          <p:cNvSpPr txBox="1">
            <a:spLocks noGrp="1"/>
          </p:cNvSpPr>
          <p:nvPr>
            <p:ph type="body" idx="7"/>
          </p:nvPr>
        </p:nvSpPr>
        <p:spPr>
          <a:xfrm>
            <a:off x="2578320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43" name="Google Shape;2343;p168"/>
          <p:cNvSpPr txBox="1">
            <a:spLocks noGrp="1"/>
          </p:cNvSpPr>
          <p:nvPr>
            <p:ph type="body" idx="8"/>
          </p:nvPr>
        </p:nvSpPr>
        <p:spPr>
          <a:xfrm>
            <a:off x="4776285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44" name="Google Shape;2344;p168"/>
          <p:cNvSpPr txBox="1">
            <a:spLocks noGrp="1"/>
          </p:cNvSpPr>
          <p:nvPr>
            <p:ph type="body" idx="9"/>
          </p:nvPr>
        </p:nvSpPr>
        <p:spPr>
          <a:xfrm>
            <a:off x="6977036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45" name="Google Shape;2345;p168"/>
          <p:cNvSpPr txBox="1">
            <a:spLocks noGrp="1"/>
          </p:cNvSpPr>
          <p:nvPr>
            <p:ph type="subTitle" idx="13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346" name="Google Shape;2346;p168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1_Text 2x2">
  <p:cSld name="CUSTOM_16_2">
    <p:bg>
      <p:bgPr>
        <a:solidFill>
          <a:srgbClr val="EFF4FF"/>
        </a:solidFill>
        <a:effectLst/>
      </p:bgPr>
    </p:bg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69"/>
          <p:cNvSpPr/>
          <p:nvPr/>
        </p:nvSpPr>
        <p:spPr>
          <a:xfrm>
            <a:off x="249662" y="873075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9" name="Google Shape;2349;p169"/>
          <p:cNvSpPr txBox="1">
            <a:spLocks noGrp="1"/>
          </p:cNvSpPr>
          <p:nvPr>
            <p:ph type="body" idx="1"/>
          </p:nvPr>
        </p:nvSpPr>
        <p:spPr>
          <a:xfrm>
            <a:off x="410317" y="1321369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50" name="Google Shape;2350;p169"/>
          <p:cNvSpPr txBox="1">
            <a:spLocks noGrp="1"/>
          </p:cNvSpPr>
          <p:nvPr>
            <p:ph type="subTitle" idx="2"/>
          </p:nvPr>
        </p:nvSpPr>
        <p:spPr>
          <a:xfrm>
            <a:off x="407877" y="1050844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51" name="Google Shape;2351;p169"/>
          <p:cNvSpPr/>
          <p:nvPr/>
        </p:nvSpPr>
        <p:spPr>
          <a:xfrm>
            <a:off x="249662" y="2891119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2" name="Google Shape;2352;p169"/>
          <p:cNvSpPr txBox="1">
            <a:spLocks noGrp="1"/>
          </p:cNvSpPr>
          <p:nvPr>
            <p:ph type="body" idx="3"/>
          </p:nvPr>
        </p:nvSpPr>
        <p:spPr>
          <a:xfrm>
            <a:off x="410317" y="3339413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53" name="Google Shape;2353;p169"/>
          <p:cNvSpPr txBox="1">
            <a:spLocks noGrp="1"/>
          </p:cNvSpPr>
          <p:nvPr>
            <p:ph type="subTitle" idx="4"/>
          </p:nvPr>
        </p:nvSpPr>
        <p:spPr>
          <a:xfrm>
            <a:off x="407877" y="3068887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54" name="Google Shape;2354;p169"/>
          <p:cNvSpPr/>
          <p:nvPr/>
        </p:nvSpPr>
        <p:spPr>
          <a:xfrm>
            <a:off x="4670575" y="873075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5" name="Google Shape;2355;p169"/>
          <p:cNvSpPr txBox="1">
            <a:spLocks noGrp="1"/>
          </p:cNvSpPr>
          <p:nvPr>
            <p:ph type="body" idx="5"/>
          </p:nvPr>
        </p:nvSpPr>
        <p:spPr>
          <a:xfrm>
            <a:off x="4831229" y="1321369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56" name="Google Shape;2356;p169"/>
          <p:cNvSpPr txBox="1">
            <a:spLocks noGrp="1"/>
          </p:cNvSpPr>
          <p:nvPr>
            <p:ph type="subTitle" idx="6"/>
          </p:nvPr>
        </p:nvSpPr>
        <p:spPr>
          <a:xfrm>
            <a:off x="4828789" y="1050844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57" name="Google Shape;2357;p169"/>
          <p:cNvSpPr/>
          <p:nvPr/>
        </p:nvSpPr>
        <p:spPr>
          <a:xfrm>
            <a:off x="4670575" y="2891119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8" name="Google Shape;2358;p169"/>
          <p:cNvSpPr txBox="1">
            <a:spLocks noGrp="1"/>
          </p:cNvSpPr>
          <p:nvPr>
            <p:ph type="body" idx="7"/>
          </p:nvPr>
        </p:nvSpPr>
        <p:spPr>
          <a:xfrm>
            <a:off x="4831229" y="3339413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59" name="Google Shape;2359;p169"/>
          <p:cNvSpPr txBox="1">
            <a:spLocks noGrp="1"/>
          </p:cNvSpPr>
          <p:nvPr>
            <p:ph type="subTitle" idx="8"/>
          </p:nvPr>
        </p:nvSpPr>
        <p:spPr>
          <a:xfrm>
            <a:off x="4828789" y="3068887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60" name="Google Shape;2360;p169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361" name="Google Shape;2361;p169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2_Text 2x2 With Eyebrow">
  <p:cSld name="CUSTOM_16_2_1">
    <p:bg>
      <p:bgPr>
        <a:solidFill>
          <a:srgbClr val="EFF4FF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70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64" name="Google Shape;2364;p170"/>
          <p:cNvSpPr/>
          <p:nvPr/>
        </p:nvSpPr>
        <p:spPr>
          <a:xfrm>
            <a:off x="249662" y="873075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5" name="Google Shape;2365;p170"/>
          <p:cNvSpPr txBox="1">
            <a:spLocks noGrp="1"/>
          </p:cNvSpPr>
          <p:nvPr>
            <p:ph type="body" idx="1"/>
          </p:nvPr>
        </p:nvSpPr>
        <p:spPr>
          <a:xfrm>
            <a:off x="410317" y="1321369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66" name="Google Shape;2366;p170"/>
          <p:cNvSpPr txBox="1">
            <a:spLocks noGrp="1"/>
          </p:cNvSpPr>
          <p:nvPr>
            <p:ph type="subTitle" idx="2"/>
          </p:nvPr>
        </p:nvSpPr>
        <p:spPr>
          <a:xfrm>
            <a:off x="407877" y="1050844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67" name="Google Shape;2367;p170"/>
          <p:cNvSpPr/>
          <p:nvPr/>
        </p:nvSpPr>
        <p:spPr>
          <a:xfrm>
            <a:off x="249662" y="2891119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8" name="Google Shape;2368;p170"/>
          <p:cNvSpPr txBox="1">
            <a:spLocks noGrp="1"/>
          </p:cNvSpPr>
          <p:nvPr>
            <p:ph type="body" idx="3"/>
          </p:nvPr>
        </p:nvSpPr>
        <p:spPr>
          <a:xfrm>
            <a:off x="410317" y="3339413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69" name="Google Shape;2369;p170"/>
          <p:cNvSpPr txBox="1">
            <a:spLocks noGrp="1"/>
          </p:cNvSpPr>
          <p:nvPr>
            <p:ph type="subTitle" idx="4"/>
          </p:nvPr>
        </p:nvSpPr>
        <p:spPr>
          <a:xfrm>
            <a:off x="407877" y="3068887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70" name="Google Shape;2370;p170"/>
          <p:cNvSpPr/>
          <p:nvPr/>
        </p:nvSpPr>
        <p:spPr>
          <a:xfrm>
            <a:off x="4670575" y="873075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1" name="Google Shape;2371;p170"/>
          <p:cNvSpPr txBox="1">
            <a:spLocks noGrp="1"/>
          </p:cNvSpPr>
          <p:nvPr>
            <p:ph type="body" idx="5"/>
          </p:nvPr>
        </p:nvSpPr>
        <p:spPr>
          <a:xfrm>
            <a:off x="4831229" y="1321369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72" name="Google Shape;2372;p170"/>
          <p:cNvSpPr txBox="1">
            <a:spLocks noGrp="1"/>
          </p:cNvSpPr>
          <p:nvPr>
            <p:ph type="subTitle" idx="6"/>
          </p:nvPr>
        </p:nvSpPr>
        <p:spPr>
          <a:xfrm>
            <a:off x="4828789" y="1050844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73" name="Google Shape;2373;p170"/>
          <p:cNvSpPr/>
          <p:nvPr/>
        </p:nvSpPr>
        <p:spPr>
          <a:xfrm>
            <a:off x="4670575" y="2891119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4" name="Google Shape;2374;p170"/>
          <p:cNvSpPr txBox="1">
            <a:spLocks noGrp="1"/>
          </p:cNvSpPr>
          <p:nvPr>
            <p:ph type="body" idx="7"/>
          </p:nvPr>
        </p:nvSpPr>
        <p:spPr>
          <a:xfrm>
            <a:off x="4831229" y="3339413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75" name="Google Shape;2375;p170"/>
          <p:cNvSpPr txBox="1">
            <a:spLocks noGrp="1"/>
          </p:cNvSpPr>
          <p:nvPr>
            <p:ph type="subTitle" idx="8"/>
          </p:nvPr>
        </p:nvSpPr>
        <p:spPr>
          <a:xfrm>
            <a:off x="4828789" y="3068887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76" name="Google Shape;2376;p170"/>
          <p:cNvSpPr txBox="1">
            <a:spLocks noGrp="1"/>
          </p:cNvSpPr>
          <p:nvPr>
            <p:ph type="subTitle" idx="9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377" name="Google Shape;2377;p170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3_Text 3x2">
  <p:cSld name="CUSTOM_16_2_1_1">
    <p:bg>
      <p:bgPr>
        <a:solidFill>
          <a:srgbClr val="EFF4FF"/>
        </a:solidFill>
        <a:effectLst/>
      </p:bgPr>
    </p:bg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71"/>
          <p:cNvSpPr/>
          <p:nvPr/>
        </p:nvSpPr>
        <p:spPr>
          <a:xfrm>
            <a:off x="3210456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0" name="Google Shape;2380;p171"/>
          <p:cNvSpPr/>
          <p:nvPr/>
        </p:nvSpPr>
        <p:spPr>
          <a:xfrm>
            <a:off x="6171250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1" name="Google Shape;2381;p171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382" name="Google Shape;2382;p171"/>
          <p:cNvSpPr/>
          <p:nvPr/>
        </p:nvSpPr>
        <p:spPr>
          <a:xfrm>
            <a:off x="249662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3" name="Google Shape;2383;p171"/>
          <p:cNvSpPr txBox="1">
            <a:spLocks noGrp="1"/>
          </p:cNvSpPr>
          <p:nvPr>
            <p:ph type="body" idx="1"/>
          </p:nvPr>
        </p:nvSpPr>
        <p:spPr>
          <a:xfrm>
            <a:off x="409395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84" name="Google Shape;2384;p171"/>
          <p:cNvSpPr txBox="1">
            <a:spLocks noGrp="1"/>
          </p:cNvSpPr>
          <p:nvPr>
            <p:ph type="subTitle" idx="2"/>
          </p:nvPr>
        </p:nvSpPr>
        <p:spPr>
          <a:xfrm>
            <a:off x="407877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85" name="Google Shape;2385;p171"/>
          <p:cNvSpPr txBox="1">
            <a:spLocks noGrp="1"/>
          </p:cNvSpPr>
          <p:nvPr>
            <p:ph type="body" idx="3"/>
          </p:nvPr>
        </p:nvSpPr>
        <p:spPr>
          <a:xfrm>
            <a:off x="3370189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86" name="Google Shape;2386;p171"/>
          <p:cNvSpPr txBox="1">
            <a:spLocks noGrp="1"/>
          </p:cNvSpPr>
          <p:nvPr>
            <p:ph type="subTitle" idx="4"/>
          </p:nvPr>
        </p:nvSpPr>
        <p:spPr>
          <a:xfrm>
            <a:off x="3368671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87" name="Google Shape;2387;p171"/>
          <p:cNvSpPr txBox="1">
            <a:spLocks noGrp="1"/>
          </p:cNvSpPr>
          <p:nvPr>
            <p:ph type="body" idx="5"/>
          </p:nvPr>
        </p:nvSpPr>
        <p:spPr>
          <a:xfrm>
            <a:off x="6330992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88" name="Google Shape;2388;p171"/>
          <p:cNvSpPr txBox="1">
            <a:spLocks noGrp="1"/>
          </p:cNvSpPr>
          <p:nvPr>
            <p:ph type="subTitle" idx="6"/>
          </p:nvPr>
        </p:nvSpPr>
        <p:spPr>
          <a:xfrm>
            <a:off x="6329474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89" name="Google Shape;2389;p171"/>
          <p:cNvSpPr/>
          <p:nvPr/>
        </p:nvSpPr>
        <p:spPr>
          <a:xfrm>
            <a:off x="3210456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0" name="Google Shape;2390;p171"/>
          <p:cNvSpPr/>
          <p:nvPr/>
        </p:nvSpPr>
        <p:spPr>
          <a:xfrm>
            <a:off x="6171250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1" name="Google Shape;2391;p171"/>
          <p:cNvSpPr/>
          <p:nvPr/>
        </p:nvSpPr>
        <p:spPr>
          <a:xfrm>
            <a:off x="249662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2" name="Google Shape;2392;p171"/>
          <p:cNvSpPr txBox="1">
            <a:spLocks noGrp="1"/>
          </p:cNvSpPr>
          <p:nvPr>
            <p:ph type="body" idx="7"/>
          </p:nvPr>
        </p:nvSpPr>
        <p:spPr>
          <a:xfrm>
            <a:off x="409395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93" name="Google Shape;2393;p171"/>
          <p:cNvSpPr txBox="1">
            <a:spLocks noGrp="1"/>
          </p:cNvSpPr>
          <p:nvPr>
            <p:ph type="subTitle" idx="8"/>
          </p:nvPr>
        </p:nvSpPr>
        <p:spPr>
          <a:xfrm>
            <a:off x="407877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94" name="Google Shape;2394;p171"/>
          <p:cNvSpPr txBox="1">
            <a:spLocks noGrp="1"/>
          </p:cNvSpPr>
          <p:nvPr>
            <p:ph type="body" idx="9"/>
          </p:nvPr>
        </p:nvSpPr>
        <p:spPr>
          <a:xfrm>
            <a:off x="3370189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95" name="Google Shape;2395;p171"/>
          <p:cNvSpPr txBox="1">
            <a:spLocks noGrp="1"/>
          </p:cNvSpPr>
          <p:nvPr>
            <p:ph type="subTitle" idx="13"/>
          </p:nvPr>
        </p:nvSpPr>
        <p:spPr>
          <a:xfrm>
            <a:off x="3368671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96" name="Google Shape;2396;p171"/>
          <p:cNvSpPr txBox="1">
            <a:spLocks noGrp="1"/>
          </p:cNvSpPr>
          <p:nvPr>
            <p:ph type="body" idx="14"/>
          </p:nvPr>
        </p:nvSpPr>
        <p:spPr>
          <a:xfrm>
            <a:off x="6330992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97" name="Google Shape;2397;p171"/>
          <p:cNvSpPr txBox="1">
            <a:spLocks noGrp="1"/>
          </p:cNvSpPr>
          <p:nvPr>
            <p:ph type="subTitle" idx="15"/>
          </p:nvPr>
        </p:nvSpPr>
        <p:spPr>
          <a:xfrm>
            <a:off x="6329474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98" name="Google Shape;2398;p171"/>
          <p:cNvSpPr txBox="1">
            <a:spLocks noGrp="1"/>
          </p:cNvSpPr>
          <p:nvPr>
            <p:ph type="subTitle" idx="16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399" name="Google Shape;2399;p171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4_Text 3x2_With Eyebrow">
  <p:cSld name="CUSTOM_16_2_1_1_1">
    <p:bg>
      <p:bgPr>
        <a:solidFill>
          <a:srgbClr val="EFF4FF"/>
        </a:solidFill>
        <a:effectLst/>
      </p:bgPr>
    </p:bg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172"/>
          <p:cNvSpPr/>
          <p:nvPr/>
        </p:nvSpPr>
        <p:spPr>
          <a:xfrm>
            <a:off x="3210456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2" name="Google Shape;2402;p172"/>
          <p:cNvSpPr/>
          <p:nvPr/>
        </p:nvSpPr>
        <p:spPr>
          <a:xfrm>
            <a:off x="6171250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3" name="Google Shape;2403;p172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04" name="Google Shape;2404;p172"/>
          <p:cNvSpPr/>
          <p:nvPr/>
        </p:nvSpPr>
        <p:spPr>
          <a:xfrm>
            <a:off x="249662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5" name="Google Shape;2405;p172"/>
          <p:cNvSpPr txBox="1">
            <a:spLocks noGrp="1"/>
          </p:cNvSpPr>
          <p:nvPr>
            <p:ph type="body" idx="1"/>
          </p:nvPr>
        </p:nvSpPr>
        <p:spPr>
          <a:xfrm>
            <a:off x="409395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06" name="Google Shape;2406;p172"/>
          <p:cNvSpPr txBox="1">
            <a:spLocks noGrp="1"/>
          </p:cNvSpPr>
          <p:nvPr>
            <p:ph type="subTitle" idx="2"/>
          </p:nvPr>
        </p:nvSpPr>
        <p:spPr>
          <a:xfrm>
            <a:off x="407877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07" name="Google Shape;2407;p172"/>
          <p:cNvSpPr txBox="1">
            <a:spLocks noGrp="1"/>
          </p:cNvSpPr>
          <p:nvPr>
            <p:ph type="body" idx="3"/>
          </p:nvPr>
        </p:nvSpPr>
        <p:spPr>
          <a:xfrm>
            <a:off x="3370189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08" name="Google Shape;2408;p172"/>
          <p:cNvSpPr txBox="1">
            <a:spLocks noGrp="1"/>
          </p:cNvSpPr>
          <p:nvPr>
            <p:ph type="subTitle" idx="4"/>
          </p:nvPr>
        </p:nvSpPr>
        <p:spPr>
          <a:xfrm>
            <a:off x="3368671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09" name="Google Shape;2409;p172"/>
          <p:cNvSpPr txBox="1">
            <a:spLocks noGrp="1"/>
          </p:cNvSpPr>
          <p:nvPr>
            <p:ph type="body" idx="5"/>
          </p:nvPr>
        </p:nvSpPr>
        <p:spPr>
          <a:xfrm>
            <a:off x="6330992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10" name="Google Shape;2410;p172"/>
          <p:cNvSpPr txBox="1">
            <a:spLocks noGrp="1"/>
          </p:cNvSpPr>
          <p:nvPr>
            <p:ph type="subTitle" idx="6"/>
          </p:nvPr>
        </p:nvSpPr>
        <p:spPr>
          <a:xfrm>
            <a:off x="6329474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11" name="Google Shape;2411;p172"/>
          <p:cNvSpPr/>
          <p:nvPr/>
        </p:nvSpPr>
        <p:spPr>
          <a:xfrm>
            <a:off x="3210456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2" name="Google Shape;2412;p172"/>
          <p:cNvSpPr/>
          <p:nvPr/>
        </p:nvSpPr>
        <p:spPr>
          <a:xfrm>
            <a:off x="6171250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3" name="Google Shape;2413;p172"/>
          <p:cNvSpPr/>
          <p:nvPr/>
        </p:nvSpPr>
        <p:spPr>
          <a:xfrm>
            <a:off x="249662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4" name="Google Shape;2414;p172"/>
          <p:cNvSpPr txBox="1">
            <a:spLocks noGrp="1"/>
          </p:cNvSpPr>
          <p:nvPr>
            <p:ph type="body" idx="7"/>
          </p:nvPr>
        </p:nvSpPr>
        <p:spPr>
          <a:xfrm>
            <a:off x="409395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15" name="Google Shape;2415;p172"/>
          <p:cNvSpPr txBox="1">
            <a:spLocks noGrp="1"/>
          </p:cNvSpPr>
          <p:nvPr>
            <p:ph type="subTitle" idx="8"/>
          </p:nvPr>
        </p:nvSpPr>
        <p:spPr>
          <a:xfrm>
            <a:off x="407877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16" name="Google Shape;2416;p172"/>
          <p:cNvSpPr txBox="1">
            <a:spLocks noGrp="1"/>
          </p:cNvSpPr>
          <p:nvPr>
            <p:ph type="body" idx="9"/>
          </p:nvPr>
        </p:nvSpPr>
        <p:spPr>
          <a:xfrm>
            <a:off x="3370189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17" name="Google Shape;2417;p172"/>
          <p:cNvSpPr txBox="1">
            <a:spLocks noGrp="1"/>
          </p:cNvSpPr>
          <p:nvPr>
            <p:ph type="subTitle" idx="13"/>
          </p:nvPr>
        </p:nvSpPr>
        <p:spPr>
          <a:xfrm>
            <a:off x="3368671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18" name="Google Shape;2418;p172"/>
          <p:cNvSpPr txBox="1">
            <a:spLocks noGrp="1"/>
          </p:cNvSpPr>
          <p:nvPr>
            <p:ph type="body" idx="14"/>
          </p:nvPr>
        </p:nvSpPr>
        <p:spPr>
          <a:xfrm>
            <a:off x="6330992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19" name="Google Shape;2419;p172"/>
          <p:cNvSpPr txBox="1">
            <a:spLocks noGrp="1"/>
          </p:cNvSpPr>
          <p:nvPr>
            <p:ph type="subTitle" idx="15"/>
          </p:nvPr>
        </p:nvSpPr>
        <p:spPr>
          <a:xfrm>
            <a:off x="6329474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20" name="Google Shape;2420;p172"/>
          <p:cNvSpPr txBox="1">
            <a:spLocks noGrp="1"/>
          </p:cNvSpPr>
          <p:nvPr>
            <p:ph type="subTitle" idx="16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421" name="Google Shape;2421;p172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5_Text x3 with Eyebrow">
  <p:cSld name="CUSTOM_16_2_1_1_1_1">
    <p:bg>
      <p:bgPr>
        <a:solidFill>
          <a:srgbClr val="EFF4FF"/>
        </a:solidFill>
        <a:effectLst/>
      </p:bgPr>
    </p:bg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73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24" name="Google Shape;2424;p173"/>
          <p:cNvSpPr txBox="1">
            <a:spLocks noGrp="1"/>
          </p:cNvSpPr>
          <p:nvPr>
            <p:ph type="subTitle" idx="1"/>
          </p:nvPr>
        </p:nvSpPr>
        <p:spPr>
          <a:xfrm>
            <a:off x="250189" y="10261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25" name="Google Shape;2425;p173"/>
          <p:cNvSpPr txBox="1">
            <a:spLocks noGrp="1"/>
          </p:cNvSpPr>
          <p:nvPr>
            <p:ph type="body" idx="2"/>
          </p:nvPr>
        </p:nvSpPr>
        <p:spPr>
          <a:xfrm>
            <a:off x="252689" y="1266131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26" name="Google Shape;2426;p173"/>
          <p:cNvSpPr txBox="1">
            <a:spLocks noGrp="1"/>
          </p:cNvSpPr>
          <p:nvPr>
            <p:ph type="subTitle" idx="3"/>
          </p:nvPr>
        </p:nvSpPr>
        <p:spPr>
          <a:xfrm>
            <a:off x="247479" y="2228916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27" name="Google Shape;2427;p173"/>
          <p:cNvSpPr txBox="1">
            <a:spLocks noGrp="1"/>
          </p:cNvSpPr>
          <p:nvPr>
            <p:ph type="body" idx="4"/>
          </p:nvPr>
        </p:nvSpPr>
        <p:spPr>
          <a:xfrm>
            <a:off x="252689" y="2468860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28" name="Google Shape;2428;p173"/>
          <p:cNvSpPr txBox="1">
            <a:spLocks noGrp="1"/>
          </p:cNvSpPr>
          <p:nvPr>
            <p:ph type="subTitle" idx="5"/>
          </p:nvPr>
        </p:nvSpPr>
        <p:spPr>
          <a:xfrm>
            <a:off x="247271" y="3455500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29" name="Google Shape;2429;p173"/>
          <p:cNvSpPr txBox="1">
            <a:spLocks noGrp="1"/>
          </p:cNvSpPr>
          <p:nvPr>
            <p:ph type="body" idx="6"/>
          </p:nvPr>
        </p:nvSpPr>
        <p:spPr>
          <a:xfrm>
            <a:off x="252689" y="3695443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0" name="Google Shape;2430;p173"/>
          <p:cNvSpPr txBox="1">
            <a:spLocks noGrp="1"/>
          </p:cNvSpPr>
          <p:nvPr>
            <p:ph type="subTitle" idx="7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431" name="Google Shape;2431;p173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6_Text x5 with Eyebrow">
  <p:cSld name="CUSTOM_16_2_1_1_1_1_1">
    <p:bg>
      <p:bgPr>
        <a:solidFill>
          <a:srgbClr val="EFF4FF"/>
        </a:solidFill>
        <a:effectLst/>
      </p:bgPr>
    </p:bg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174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34" name="Google Shape;2434;p174"/>
          <p:cNvSpPr txBox="1">
            <a:spLocks noGrp="1"/>
          </p:cNvSpPr>
          <p:nvPr>
            <p:ph type="subTitle" idx="1"/>
          </p:nvPr>
        </p:nvSpPr>
        <p:spPr>
          <a:xfrm>
            <a:off x="250189" y="10261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35" name="Google Shape;2435;p174"/>
          <p:cNvSpPr txBox="1">
            <a:spLocks noGrp="1"/>
          </p:cNvSpPr>
          <p:nvPr>
            <p:ph type="body" idx="2"/>
          </p:nvPr>
        </p:nvSpPr>
        <p:spPr>
          <a:xfrm>
            <a:off x="249142" y="1266131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6" name="Google Shape;2436;p174"/>
          <p:cNvSpPr txBox="1">
            <a:spLocks noGrp="1"/>
          </p:cNvSpPr>
          <p:nvPr>
            <p:ph type="subTitle" idx="3"/>
          </p:nvPr>
        </p:nvSpPr>
        <p:spPr>
          <a:xfrm>
            <a:off x="247479" y="176373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37" name="Google Shape;2437;p174"/>
          <p:cNvSpPr txBox="1">
            <a:spLocks noGrp="1"/>
          </p:cNvSpPr>
          <p:nvPr>
            <p:ph type="body" idx="4"/>
          </p:nvPr>
        </p:nvSpPr>
        <p:spPr>
          <a:xfrm>
            <a:off x="249142" y="2003682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8" name="Google Shape;2438;p174"/>
          <p:cNvSpPr txBox="1">
            <a:spLocks noGrp="1"/>
          </p:cNvSpPr>
          <p:nvPr>
            <p:ph type="subTitle" idx="5"/>
          </p:nvPr>
        </p:nvSpPr>
        <p:spPr>
          <a:xfrm>
            <a:off x="222488" y="250874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39" name="Google Shape;2439;p174"/>
          <p:cNvSpPr txBox="1">
            <a:spLocks noGrp="1"/>
          </p:cNvSpPr>
          <p:nvPr>
            <p:ph type="body" idx="6"/>
          </p:nvPr>
        </p:nvSpPr>
        <p:spPr>
          <a:xfrm>
            <a:off x="249142" y="2748691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0" name="Google Shape;2440;p174"/>
          <p:cNvSpPr txBox="1">
            <a:spLocks noGrp="1"/>
          </p:cNvSpPr>
          <p:nvPr>
            <p:ph type="subTitle" idx="7"/>
          </p:nvPr>
        </p:nvSpPr>
        <p:spPr>
          <a:xfrm>
            <a:off x="219797" y="3239181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41" name="Google Shape;2441;p174"/>
          <p:cNvSpPr txBox="1">
            <a:spLocks noGrp="1"/>
          </p:cNvSpPr>
          <p:nvPr>
            <p:ph type="body" idx="8"/>
          </p:nvPr>
        </p:nvSpPr>
        <p:spPr>
          <a:xfrm>
            <a:off x="249142" y="3479125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2" name="Google Shape;2442;p174"/>
          <p:cNvSpPr txBox="1">
            <a:spLocks noGrp="1"/>
          </p:cNvSpPr>
          <p:nvPr>
            <p:ph type="subTitle" idx="9"/>
          </p:nvPr>
        </p:nvSpPr>
        <p:spPr>
          <a:xfrm>
            <a:off x="194788" y="3983194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43" name="Google Shape;2443;p174"/>
          <p:cNvSpPr txBox="1">
            <a:spLocks noGrp="1"/>
          </p:cNvSpPr>
          <p:nvPr>
            <p:ph type="body" idx="13"/>
          </p:nvPr>
        </p:nvSpPr>
        <p:spPr>
          <a:xfrm>
            <a:off x="249142" y="4223137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4" name="Google Shape;2444;p174"/>
          <p:cNvSpPr txBox="1">
            <a:spLocks noGrp="1"/>
          </p:cNvSpPr>
          <p:nvPr>
            <p:ph type="subTitle" idx="1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445" name="Google Shape;2445;p174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1_X1 Callout">
  <p:cSld name="CUSTOM_7_2">
    <p:bg>
      <p:bgPr>
        <a:solidFill>
          <a:schemeClr val="dk1"/>
        </a:solidFill>
        <a:effectLst/>
      </p:bgPr>
    </p:bg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p175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1616"/>
            <a:ext cx="9149793" cy="518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75"/>
          <p:cNvSpPr/>
          <p:nvPr/>
        </p:nvSpPr>
        <p:spPr>
          <a:xfrm>
            <a:off x="250188" y="903152"/>
            <a:ext cx="4243800" cy="3837000"/>
          </a:xfrm>
          <a:prstGeom prst="roundRect">
            <a:avLst>
              <a:gd name="adj" fmla="val 4005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449" name="Google Shape;2449;p175"/>
          <p:cNvSpPr/>
          <p:nvPr/>
        </p:nvSpPr>
        <p:spPr>
          <a:xfrm rot="10800000" flipH="1">
            <a:off x="483327" y="1797155"/>
            <a:ext cx="3758400" cy="2669700"/>
          </a:xfrm>
          <a:prstGeom prst="roundRect">
            <a:avLst>
              <a:gd name="adj" fmla="val 6562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50" name="Google Shape;2450;p175"/>
          <p:cNvSpPr txBox="1">
            <a:spLocks noGrp="1"/>
          </p:cNvSpPr>
          <p:nvPr>
            <p:ph type="body" idx="1"/>
          </p:nvPr>
        </p:nvSpPr>
        <p:spPr>
          <a:xfrm>
            <a:off x="749419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1" name="Google Shape;2451;p175"/>
          <p:cNvSpPr txBox="1">
            <a:spLocks noGrp="1"/>
          </p:cNvSpPr>
          <p:nvPr>
            <p:ph type="title"/>
          </p:nvPr>
        </p:nvSpPr>
        <p:spPr>
          <a:xfrm>
            <a:off x="483327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52" name="Google Shape;2452;p17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3" name="Google Shape;2453;p175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454" name="Google Shape;2454;p175"/>
          <p:cNvSpPr txBox="1">
            <a:spLocks noGrp="1"/>
          </p:cNvSpPr>
          <p:nvPr>
            <p:ph type="title" idx="2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455" name="Google Shape;2455;p175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2_X1 Callout With Eyebrow">
  <p:cSld name="CUSTOM_7_2_2">
    <p:bg>
      <p:bgPr>
        <a:solidFill>
          <a:schemeClr val="dk1"/>
        </a:solidFill>
        <a:effectLst/>
      </p:bgPr>
    </p:bg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" name="Google Shape;2457;p176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1616"/>
            <a:ext cx="9149793" cy="518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176"/>
          <p:cNvSpPr/>
          <p:nvPr/>
        </p:nvSpPr>
        <p:spPr>
          <a:xfrm>
            <a:off x="250188" y="903152"/>
            <a:ext cx="4243800" cy="3837000"/>
          </a:xfrm>
          <a:prstGeom prst="roundRect">
            <a:avLst>
              <a:gd name="adj" fmla="val 4005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459" name="Google Shape;2459;p176"/>
          <p:cNvSpPr/>
          <p:nvPr/>
        </p:nvSpPr>
        <p:spPr>
          <a:xfrm rot="10800000" flipH="1">
            <a:off x="483327" y="1797155"/>
            <a:ext cx="3758400" cy="2669700"/>
          </a:xfrm>
          <a:prstGeom prst="roundRect">
            <a:avLst>
              <a:gd name="adj" fmla="val 6562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0" name="Google Shape;2460;p176"/>
          <p:cNvSpPr txBox="1">
            <a:spLocks noGrp="1"/>
          </p:cNvSpPr>
          <p:nvPr>
            <p:ph type="body" idx="1"/>
          </p:nvPr>
        </p:nvSpPr>
        <p:spPr>
          <a:xfrm>
            <a:off x="749419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1" name="Google Shape;2461;p176"/>
          <p:cNvSpPr txBox="1">
            <a:spLocks noGrp="1"/>
          </p:cNvSpPr>
          <p:nvPr>
            <p:ph type="title"/>
          </p:nvPr>
        </p:nvSpPr>
        <p:spPr>
          <a:xfrm>
            <a:off x="483327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62" name="Google Shape;2462;p176"/>
          <p:cNvSpPr txBox="1">
            <a:spLocks noGrp="1"/>
          </p:cNvSpPr>
          <p:nvPr>
            <p:ph type="title" idx="2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63" name="Google Shape;2463;p17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4" name="Google Shape;2464;p176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465" name="Google Shape;2465;p176"/>
          <p:cNvSpPr txBox="1">
            <a:spLocks noGrp="1"/>
          </p:cNvSpPr>
          <p:nvPr>
            <p:ph type="subTitle" idx="3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466" name="Google Shape;2466;p176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3_X2 Callouts">
  <p:cSld name="CUSTOM_7_2_3">
    <p:bg>
      <p:bgPr>
        <a:solidFill>
          <a:schemeClr val="dk1"/>
        </a:solidFill>
        <a:effectLst/>
      </p:bgPr>
    </p:bg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Google Shape;2468;p177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1616"/>
            <a:ext cx="9149793" cy="518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177"/>
          <p:cNvSpPr/>
          <p:nvPr/>
        </p:nvSpPr>
        <p:spPr>
          <a:xfrm>
            <a:off x="250188" y="903152"/>
            <a:ext cx="4243800" cy="3837000"/>
          </a:xfrm>
          <a:prstGeom prst="roundRect">
            <a:avLst>
              <a:gd name="adj" fmla="val 4005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470" name="Google Shape;2470;p177"/>
          <p:cNvSpPr/>
          <p:nvPr/>
        </p:nvSpPr>
        <p:spPr>
          <a:xfrm rot="10800000" flipH="1">
            <a:off x="483327" y="1797155"/>
            <a:ext cx="3758400" cy="2669700"/>
          </a:xfrm>
          <a:prstGeom prst="roundRect">
            <a:avLst>
              <a:gd name="adj" fmla="val 6562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1" name="Google Shape;2471;p177"/>
          <p:cNvSpPr/>
          <p:nvPr/>
        </p:nvSpPr>
        <p:spPr>
          <a:xfrm>
            <a:off x="4652406" y="893079"/>
            <a:ext cx="4243800" cy="3837000"/>
          </a:xfrm>
          <a:prstGeom prst="roundRect">
            <a:avLst>
              <a:gd name="adj" fmla="val 4977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472" name="Google Shape;2472;p177"/>
          <p:cNvSpPr/>
          <p:nvPr/>
        </p:nvSpPr>
        <p:spPr>
          <a:xfrm rot="10800000" flipH="1">
            <a:off x="4885558" y="1822297"/>
            <a:ext cx="3758400" cy="2669700"/>
          </a:xfrm>
          <a:prstGeom prst="roundRect">
            <a:avLst>
              <a:gd name="adj" fmla="val 6807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3" name="Google Shape;2473;p177"/>
          <p:cNvSpPr txBox="1">
            <a:spLocks noGrp="1"/>
          </p:cNvSpPr>
          <p:nvPr>
            <p:ph type="body" idx="1"/>
          </p:nvPr>
        </p:nvSpPr>
        <p:spPr>
          <a:xfrm>
            <a:off x="749419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74" name="Google Shape;2474;p177"/>
          <p:cNvSpPr txBox="1">
            <a:spLocks noGrp="1"/>
          </p:cNvSpPr>
          <p:nvPr>
            <p:ph type="body" idx="2"/>
          </p:nvPr>
        </p:nvSpPr>
        <p:spPr>
          <a:xfrm>
            <a:off x="5153377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75" name="Google Shape;2475;p177"/>
          <p:cNvSpPr txBox="1">
            <a:spLocks noGrp="1"/>
          </p:cNvSpPr>
          <p:nvPr>
            <p:ph type="title"/>
          </p:nvPr>
        </p:nvSpPr>
        <p:spPr>
          <a:xfrm>
            <a:off x="483327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76" name="Google Shape;2476;p177"/>
          <p:cNvSpPr txBox="1">
            <a:spLocks noGrp="1"/>
          </p:cNvSpPr>
          <p:nvPr>
            <p:ph type="title" idx="3"/>
          </p:nvPr>
        </p:nvSpPr>
        <p:spPr>
          <a:xfrm>
            <a:off x="4885560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77" name="Google Shape;2477;p17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8" name="Google Shape;2478;p177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479" name="Google Shape;2479;p177"/>
          <p:cNvSpPr txBox="1">
            <a:spLocks noGrp="1"/>
          </p:cNvSpPr>
          <p:nvPr>
            <p:ph type="title" idx="4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480" name="Google Shape;2480;p177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6_Title Slide_Light">
  <p:cSld name="1_Title Slide 3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l="592" r="592"/>
          <a:stretch/>
        </p:blipFill>
        <p:spPr>
          <a:xfrm flipH="1"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8311" cy="392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4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4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2"/>
          </p:nvPr>
        </p:nvSpPr>
        <p:spPr>
          <a:xfrm>
            <a:off x="4664985" y="4057463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>
                <a:solidFill>
                  <a:schemeClr val="accent4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  <a:defRPr>
                <a:solidFill>
                  <a:schemeClr val="accent4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>
                <a:solidFill>
                  <a:schemeClr val="accent4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ibre Franklin Medium"/>
              <a:buNone/>
              <a:defRPr sz="35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4_X2 Callouts With Eyebrow">
  <p:cSld name="CUSTOM_7_2_2_1">
    <p:bg>
      <p:bgPr>
        <a:solidFill>
          <a:schemeClr val="dk1"/>
        </a:solidFill>
        <a:effectLst/>
      </p:bgPr>
    </p:bg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2" name="Google Shape;2482;p178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1616"/>
            <a:ext cx="9149793" cy="518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p178"/>
          <p:cNvSpPr/>
          <p:nvPr/>
        </p:nvSpPr>
        <p:spPr>
          <a:xfrm>
            <a:off x="250188" y="903152"/>
            <a:ext cx="4243800" cy="3837000"/>
          </a:xfrm>
          <a:prstGeom prst="roundRect">
            <a:avLst>
              <a:gd name="adj" fmla="val 4005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484" name="Google Shape;2484;p178"/>
          <p:cNvSpPr/>
          <p:nvPr/>
        </p:nvSpPr>
        <p:spPr>
          <a:xfrm rot="10800000" flipH="1">
            <a:off x="483327" y="1797155"/>
            <a:ext cx="3758400" cy="2669700"/>
          </a:xfrm>
          <a:prstGeom prst="roundRect">
            <a:avLst>
              <a:gd name="adj" fmla="val 6562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5" name="Google Shape;2485;p178"/>
          <p:cNvSpPr/>
          <p:nvPr/>
        </p:nvSpPr>
        <p:spPr>
          <a:xfrm>
            <a:off x="4652406" y="893079"/>
            <a:ext cx="4243800" cy="3837000"/>
          </a:xfrm>
          <a:prstGeom prst="roundRect">
            <a:avLst>
              <a:gd name="adj" fmla="val 4977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486" name="Google Shape;2486;p178"/>
          <p:cNvSpPr/>
          <p:nvPr/>
        </p:nvSpPr>
        <p:spPr>
          <a:xfrm rot="10800000" flipH="1">
            <a:off x="4885558" y="1822297"/>
            <a:ext cx="3758400" cy="2669700"/>
          </a:xfrm>
          <a:prstGeom prst="roundRect">
            <a:avLst>
              <a:gd name="adj" fmla="val 6807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7" name="Google Shape;2487;p178"/>
          <p:cNvSpPr txBox="1">
            <a:spLocks noGrp="1"/>
          </p:cNvSpPr>
          <p:nvPr>
            <p:ph type="body" idx="1"/>
          </p:nvPr>
        </p:nvSpPr>
        <p:spPr>
          <a:xfrm>
            <a:off x="749419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8" name="Google Shape;2488;p178"/>
          <p:cNvSpPr txBox="1">
            <a:spLocks noGrp="1"/>
          </p:cNvSpPr>
          <p:nvPr>
            <p:ph type="body" idx="2"/>
          </p:nvPr>
        </p:nvSpPr>
        <p:spPr>
          <a:xfrm>
            <a:off x="5153377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9" name="Google Shape;2489;p178"/>
          <p:cNvSpPr txBox="1">
            <a:spLocks noGrp="1"/>
          </p:cNvSpPr>
          <p:nvPr>
            <p:ph type="title"/>
          </p:nvPr>
        </p:nvSpPr>
        <p:spPr>
          <a:xfrm>
            <a:off x="483327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90" name="Google Shape;2490;p178"/>
          <p:cNvSpPr txBox="1">
            <a:spLocks noGrp="1"/>
          </p:cNvSpPr>
          <p:nvPr>
            <p:ph type="title" idx="3"/>
          </p:nvPr>
        </p:nvSpPr>
        <p:spPr>
          <a:xfrm>
            <a:off x="4885560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91" name="Google Shape;2491;p178"/>
          <p:cNvSpPr txBox="1">
            <a:spLocks noGrp="1"/>
          </p:cNvSpPr>
          <p:nvPr>
            <p:ph type="title" idx="4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92" name="Google Shape;2492;p17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3" name="Google Shape;2493;p17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494" name="Google Shape;2494;p178"/>
          <p:cNvSpPr txBox="1">
            <a:spLocks noGrp="1"/>
          </p:cNvSpPr>
          <p:nvPr>
            <p:ph type="subTitle" idx="5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495" name="Google Shape;2495;p178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5_X3 Callouts">
  <p:cSld name="CUSTOM_7_2_2_1_1">
    <p:bg>
      <p:bgPr>
        <a:solidFill>
          <a:schemeClr val="dk1"/>
        </a:solidFill>
        <a:effectLst/>
      </p:bgPr>
    </p:bg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7" name="Google Shape;2497;p179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1616"/>
            <a:ext cx="9149793" cy="518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179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9" name="Google Shape;2499;p179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500" name="Google Shape;2500;p179"/>
          <p:cNvSpPr/>
          <p:nvPr/>
        </p:nvSpPr>
        <p:spPr>
          <a:xfrm>
            <a:off x="249662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1" name="Google Shape;2501;p179"/>
          <p:cNvSpPr/>
          <p:nvPr/>
        </p:nvSpPr>
        <p:spPr>
          <a:xfrm>
            <a:off x="3218521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2" name="Google Shape;2502;p179"/>
          <p:cNvSpPr/>
          <p:nvPr/>
        </p:nvSpPr>
        <p:spPr>
          <a:xfrm>
            <a:off x="6177700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3" name="Google Shape;2503;p179"/>
          <p:cNvSpPr/>
          <p:nvPr/>
        </p:nvSpPr>
        <p:spPr>
          <a:xfrm>
            <a:off x="342986" y="948731"/>
            <a:ext cx="25176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4" name="Google Shape;2504;p179"/>
          <p:cNvSpPr/>
          <p:nvPr/>
        </p:nvSpPr>
        <p:spPr>
          <a:xfrm>
            <a:off x="3282429" y="948731"/>
            <a:ext cx="25791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5" name="Google Shape;2505;p179"/>
          <p:cNvSpPr/>
          <p:nvPr/>
        </p:nvSpPr>
        <p:spPr>
          <a:xfrm>
            <a:off x="6243362" y="948731"/>
            <a:ext cx="25176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6" name="Google Shape;2506;p179"/>
          <p:cNvSpPr txBox="1">
            <a:spLocks noGrp="1"/>
          </p:cNvSpPr>
          <p:nvPr>
            <p:ph type="subTitle" idx="1"/>
          </p:nvPr>
        </p:nvSpPr>
        <p:spPr>
          <a:xfrm>
            <a:off x="519654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07" name="Google Shape;2507;p179"/>
          <p:cNvSpPr txBox="1">
            <a:spLocks noGrp="1"/>
          </p:cNvSpPr>
          <p:nvPr>
            <p:ph type="subTitle" idx="2"/>
          </p:nvPr>
        </p:nvSpPr>
        <p:spPr>
          <a:xfrm>
            <a:off x="519655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08" name="Google Shape;2508;p179"/>
          <p:cNvSpPr txBox="1">
            <a:spLocks noGrp="1"/>
          </p:cNvSpPr>
          <p:nvPr>
            <p:ph type="subTitle" idx="3"/>
          </p:nvPr>
        </p:nvSpPr>
        <p:spPr>
          <a:xfrm>
            <a:off x="519654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09" name="Google Shape;2509;p179"/>
          <p:cNvSpPr txBox="1">
            <a:spLocks noGrp="1"/>
          </p:cNvSpPr>
          <p:nvPr>
            <p:ph type="subTitle" idx="4"/>
          </p:nvPr>
        </p:nvSpPr>
        <p:spPr>
          <a:xfrm>
            <a:off x="519655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0" name="Google Shape;2510;p179"/>
          <p:cNvSpPr txBox="1">
            <a:spLocks noGrp="1"/>
          </p:cNvSpPr>
          <p:nvPr>
            <p:ph type="subTitle" idx="5"/>
          </p:nvPr>
        </p:nvSpPr>
        <p:spPr>
          <a:xfrm>
            <a:off x="519654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1" name="Google Shape;2511;p179"/>
          <p:cNvSpPr txBox="1">
            <a:spLocks noGrp="1"/>
          </p:cNvSpPr>
          <p:nvPr>
            <p:ph type="subTitle" idx="6"/>
          </p:nvPr>
        </p:nvSpPr>
        <p:spPr>
          <a:xfrm>
            <a:off x="519655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2" name="Google Shape;2512;p179"/>
          <p:cNvSpPr txBox="1">
            <a:spLocks noGrp="1"/>
          </p:cNvSpPr>
          <p:nvPr>
            <p:ph type="subTitle" idx="7"/>
          </p:nvPr>
        </p:nvSpPr>
        <p:spPr>
          <a:xfrm>
            <a:off x="3500946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3" name="Google Shape;2513;p179"/>
          <p:cNvSpPr txBox="1">
            <a:spLocks noGrp="1"/>
          </p:cNvSpPr>
          <p:nvPr>
            <p:ph type="subTitle" idx="8"/>
          </p:nvPr>
        </p:nvSpPr>
        <p:spPr>
          <a:xfrm>
            <a:off x="3500948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4" name="Google Shape;2514;p179"/>
          <p:cNvSpPr txBox="1">
            <a:spLocks noGrp="1"/>
          </p:cNvSpPr>
          <p:nvPr>
            <p:ph type="subTitle" idx="9"/>
          </p:nvPr>
        </p:nvSpPr>
        <p:spPr>
          <a:xfrm>
            <a:off x="3500946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5" name="Google Shape;2515;p179"/>
          <p:cNvSpPr txBox="1">
            <a:spLocks noGrp="1"/>
          </p:cNvSpPr>
          <p:nvPr>
            <p:ph type="subTitle" idx="13"/>
          </p:nvPr>
        </p:nvSpPr>
        <p:spPr>
          <a:xfrm>
            <a:off x="3500948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6" name="Google Shape;2516;p179"/>
          <p:cNvSpPr txBox="1">
            <a:spLocks noGrp="1"/>
          </p:cNvSpPr>
          <p:nvPr>
            <p:ph type="subTitle" idx="14"/>
          </p:nvPr>
        </p:nvSpPr>
        <p:spPr>
          <a:xfrm>
            <a:off x="3500946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7" name="Google Shape;2517;p179"/>
          <p:cNvSpPr txBox="1">
            <a:spLocks noGrp="1"/>
          </p:cNvSpPr>
          <p:nvPr>
            <p:ph type="subTitle" idx="15"/>
          </p:nvPr>
        </p:nvSpPr>
        <p:spPr>
          <a:xfrm>
            <a:off x="3500948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8" name="Google Shape;2518;p179"/>
          <p:cNvSpPr txBox="1">
            <a:spLocks noGrp="1"/>
          </p:cNvSpPr>
          <p:nvPr>
            <p:ph type="subTitle" idx="16"/>
          </p:nvPr>
        </p:nvSpPr>
        <p:spPr>
          <a:xfrm>
            <a:off x="6475243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19" name="Google Shape;2519;p179"/>
          <p:cNvSpPr txBox="1">
            <a:spLocks noGrp="1"/>
          </p:cNvSpPr>
          <p:nvPr>
            <p:ph type="subTitle" idx="17"/>
          </p:nvPr>
        </p:nvSpPr>
        <p:spPr>
          <a:xfrm>
            <a:off x="6475244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20" name="Google Shape;2520;p179"/>
          <p:cNvSpPr txBox="1">
            <a:spLocks noGrp="1"/>
          </p:cNvSpPr>
          <p:nvPr>
            <p:ph type="subTitle" idx="18"/>
          </p:nvPr>
        </p:nvSpPr>
        <p:spPr>
          <a:xfrm>
            <a:off x="6475243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21" name="Google Shape;2521;p179"/>
          <p:cNvSpPr txBox="1">
            <a:spLocks noGrp="1"/>
          </p:cNvSpPr>
          <p:nvPr>
            <p:ph type="subTitle" idx="19"/>
          </p:nvPr>
        </p:nvSpPr>
        <p:spPr>
          <a:xfrm>
            <a:off x="6475244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22" name="Google Shape;2522;p179"/>
          <p:cNvSpPr txBox="1">
            <a:spLocks noGrp="1"/>
          </p:cNvSpPr>
          <p:nvPr>
            <p:ph type="subTitle" idx="20"/>
          </p:nvPr>
        </p:nvSpPr>
        <p:spPr>
          <a:xfrm>
            <a:off x="6475243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23" name="Google Shape;2523;p179"/>
          <p:cNvSpPr txBox="1">
            <a:spLocks noGrp="1"/>
          </p:cNvSpPr>
          <p:nvPr>
            <p:ph type="subTitle" idx="21"/>
          </p:nvPr>
        </p:nvSpPr>
        <p:spPr>
          <a:xfrm>
            <a:off x="6475244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24" name="Google Shape;2524;p179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25" name="Google Shape;2525;p179"/>
          <p:cNvSpPr>
            <a:spLocks noGrp="1"/>
          </p:cNvSpPr>
          <p:nvPr>
            <p:ph type="pic" idx="22"/>
          </p:nvPr>
        </p:nvSpPr>
        <p:spPr>
          <a:xfrm>
            <a:off x="464591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2526" name="Google Shape;2526;p179"/>
          <p:cNvSpPr txBox="1">
            <a:spLocks noGrp="1"/>
          </p:cNvSpPr>
          <p:nvPr>
            <p:ph type="subTitle" idx="23"/>
          </p:nvPr>
        </p:nvSpPr>
        <p:spPr>
          <a:xfrm>
            <a:off x="519654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527" name="Google Shape;2527;p179"/>
          <p:cNvSpPr>
            <a:spLocks noGrp="1"/>
          </p:cNvSpPr>
          <p:nvPr>
            <p:ph type="pic" idx="24"/>
          </p:nvPr>
        </p:nvSpPr>
        <p:spPr>
          <a:xfrm>
            <a:off x="3433224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2528" name="Google Shape;2528;p179"/>
          <p:cNvSpPr txBox="1">
            <a:spLocks noGrp="1"/>
          </p:cNvSpPr>
          <p:nvPr>
            <p:ph type="subTitle" idx="25"/>
          </p:nvPr>
        </p:nvSpPr>
        <p:spPr>
          <a:xfrm>
            <a:off x="3488287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529" name="Google Shape;2529;p179"/>
          <p:cNvSpPr>
            <a:spLocks noGrp="1"/>
          </p:cNvSpPr>
          <p:nvPr>
            <p:ph type="pic" idx="26"/>
          </p:nvPr>
        </p:nvSpPr>
        <p:spPr>
          <a:xfrm>
            <a:off x="6365333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2530" name="Google Shape;2530;p179"/>
          <p:cNvSpPr txBox="1">
            <a:spLocks noGrp="1"/>
          </p:cNvSpPr>
          <p:nvPr>
            <p:ph type="subTitle" idx="27"/>
          </p:nvPr>
        </p:nvSpPr>
        <p:spPr>
          <a:xfrm>
            <a:off x="6420395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531" name="Google Shape;2531;p179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6_X3 Callouts With Eyebrow 1">
  <p:cSld name="CUSTOM_7_2_2_1_1_1">
    <p:bg>
      <p:bgPr>
        <a:solidFill>
          <a:schemeClr val="dk1"/>
        </a:solidFill>
        <a:effectLst/>
      </p:bgPr>
    </p:bg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3" name="Google Shape;2533;p180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1616"/>
            <a:ext cx="9149793" cy="518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34" name="Google Shape;2534;p180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5" name="Google Shape;2535;p180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6" name="Google Shape;2536;p180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537" name="Google Shape;2537;p180"/>
          <p:cNvSpPr/>
          <p:nvPr/>
        </p:nvSpPr>
        <p:spPr>
          <a:xfrm>
            <a:off x="249662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8" name="Google Shape;2538;p180"/>
          <p:cNvSpPr/>
          <p:nvPr/>
        </p:nvSpPr>
        <p:spPr>
          <a:xfrm>
            <a:off x="3218521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9" name="Google Shape;2539;p180"/>
          <p:cNvSpPr/>
          <p:nvPr/>
        </p:nvSpPr>
        <p:spPr>
          <a:xfrm>
            <a:off x="6177700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0" name="Google Shape;2540;p180"/>
          <p:cNvSpPr/>
          <p:nvPr/>
        </p:nvSpPr>
        <p:spPr>
          <a:xfrm>
            <a:off x="342986" y="948731"/>
            <a:ext cx="25176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1" name="Google Shape;2541;p180"/>
          <p:cNvSpPr/>
          <p:nvPr/>
        </p:nvSpPr>
        <p:spPr>
          <a:xfrm>
            <a:off x="3282429" y="948731"/>
            <a:ext cx="25791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2" name="Google Shape;2542;p180"/>
          <p:cNvSpPr/>
          <p:nvPr/>
        </p:nvSpPr>
        <p:spPr>
          <a:xfrm>
            <a:off x="6243362" y="948731"/>
            <a:ext cx="25176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3" name="Google Shape;2543;p180"/>
          <p:cNvSpPr txBox="1">
            <a:spLocks noGrp="1"/>
          </p:cNvSpPr>
          <p:nvPr>
            <p:ph type="subTitle" idx="1"/>
          </p:nvPr>
        </p:nvSpPr>
        <p:spPr>
          <a:xfrm>
            <a:off x="519654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44" name="Google Shape;2544;p180"/>
          <p:cNvSpPr txBox="1">
            <a:spLocks noGrp="1"/>
          </p:cNvSpPr>
          <p:nvPr>
            <p:ph type="subTitle" idx="2"/>
          </p:nvPr>
        </p:nvSpPr>
        <p:spPr>
          <a:xfrm>
            <a:off x="519655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45" name="Google Shape;2545;p180"/>
          <p:cNvSpPr txBox="1">
            <a:spLocks noGrp="1"/>
          </p:cNvSpPr>
          <p:nvPr>
            <p:ph type="subTitle" idx="3"/>
          </p:nvPr>
        </p:nvSpPr>
        <p:spPr>
          <a:xfrm>
            <a:off x="519654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46" name="Google Shape;2546;p180"/>
          <p:cNvSpPr txBox="1">
            <a:spLocks noGrp="1"/>
          </p:cNvSpPr>
          <p:nvPr>
            <p:ph type="subTitle" idx="4"/>
          </p:nvPr>
        </p:nvSpPr>
        <p:spPr>
          <a:xfrm>
            <a:off x="519655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47" name="Google Shape;2547;p180"/>
          <p:cNvSpPr txBox="1">
            <a:spLocks noGrp="1"/>
          </p:cNvSpPr>
          <p:nvPr>
            <p:ph type="subTitle" idx="5"/>
          </p:nvPr>
        </p:nvSpPr>
        <p:spPr>
          <a:xfrm>
            <a:off x="519654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48" name="Google Shape;2548;p180"/>
          <p:cNvSpPr txBox="1">
            <a:spLocks noGrp="1"/>
          </p:cNvSpPr>
          <p:nvPr>
            <p:ph type="subTitle" idx="6"/>
          </p:nvPr>
        </p:nvSpPr>
        <p:spPr>
          <a:xfrm>
            <a:off x="519655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49" name="Google Shape;2549;p180"/>
          <p:cNvSpPr txBox="1">
            <a:spLocks noGrp="1"/>
          </p:cNvSpPr>
          <p:nvPr>
            <p:ph type="subTitle" idx="7"/>
          </p:nvPr>
        </p:nvSpPr>
        <p:spPr>
          <a:xfrm>
            <a:off x="3500946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0" name="Google Shape;2550;p180"/>
          <p:cNvSpPr txBox="1">
            <a:spLocks noGrp="1"/>
          </p:cNvSpPr>
          <p:nvPr>
            <p:ph type="subTitle" idx="8"/>
          </p:nvPr>
        </p:nvSpPr>
        <p:spPr>
          <a:xfrm>
            <a:off x="3500948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1" name="Google Shape;2551;p180"/>
          <p:cNvSpPr txBox="1">
            <a:spLocks noGrp="1"/>
          </p:cNvSpPr>
          <p:nvPr>
            <p:ph type="subTitle" idx="9"/>
          </p:nvPr>
        </p:nvSpPr>
        <p:spPr>
          <a:xfrm>
            <a:off x="3500946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2" name="Google Shape;2552;p180"/>
          <p:cNvSpPr txBox="1">
            <a:spLocks noGrp="1"/>
          </p:cNvSpPr>
          <p:nvPr>
            <p:ph type="subTitle" idx="13"/>
          </p:nvPr>
        </p:nvSpPr>
        <p:spPr>
          <a:xfrm>
            <a:off x="3500948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3" name="Google Shape;2553;p180"/>
          <p:cNvSpPr txBox="1">
            <a:spLocks noGrp="1"/>
          </p:cNvSpPr>
          <p:nvPr>
            <p:ph type="subTitle" idx="14"/>
          </p:nvPr>
        </p:nvSpPr>
        <p:spPr>
          <a:xfrm>
            <a:off x="3500946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4" name="Google Shape;2554;p180"/>
          <p:cNvSpPr txBox="1">
            <a:spLocks noGrp="1"/>
          </p:cNvSpPr>
          <p:nvPr>
            <p:ph type="subTitle" idx="15"/>
          </p:nvPr>
        </p:nvSpPr>
        <p:spPr>
          <a:xfrm>
            <a:off x="3500948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5" name="Google Shape;2555;p180"/>
          <p:cNvSpPr txBox="1">
            <a:spLocks noGrp="1"/>
          </p:cNvSpPr>
          <p:nvPr>
            <p:ph type="subTitle" idx="16"/>
          </p:nvPr>
        </p:nvSpPr>
        <p:spPr>
          <a:xfrm>
            <a:off x="6475243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6" name="Google Shape;2556;p180"/>
          <p:cNvSpPr txBox="1">
            <a:spLocks noGrp="1"/>
          </p:cNvSpPr>
          <p:nvPr>
            <p:ph type="subTitle" idx="17"/>
          </p:nvPr>
        </p:nvSpPr>
        <p:spPr>
          <a:xfrm>
            <a:off x="6475244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7" name="Google Shape;2557;p180"/>
          <p:cNvSpPr txBox="1">
            <a:spLocks noGrp="1"/>
          </p:cNvSpPr>
          <p:nvPr>
            <p:ph type="subTitle" idx="18"/>
          </p:nvPr>
        </p:nvSpPr>
        <p:spPr>
          <a:xfrm>
            <a:off x="6475243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8" name="Google Shape;2558;p180"/>
          <p:cNvSpPr txBox="1">
            <a:spLocks noGrp="1"/>
          </p:cNvSpPr>
          <p:nvPr>
            <p:ph type="subTitle" idx="19"/>
          </p:nvPr>
        </p:nvSpPr>
        <p:spPr>
          <a:xfrm>
            <a:off x="6475244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59" name="Google Shape;2559;p180"/>
          <p:cNvSpPr txBox="1">
            <a:spLocks noGrp="1"/>
          </p:cNvSpPr>
          <p:nvPr>
            <p:ph type="subTitle" idx="20"/>
          </p:nvPr>
        </p:nvSpPr>
        <p:spPr>
          <a:xfrm>
            <a:off x="6475243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60" name="Google Shape;2560;p180"/>
          <p:cNvSpPr txBox="1">
            <a:spLocks noGrp="1"/>
          </p:cNvSpPr>
          <p:nvPr>
            <p:ph type="subTitle" idx="21"/>
          </p:nvPr>
        </p:nvSpPr>
        <p:spPr>
          <a:xfrm>
            <a:off x="6475244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61" name="Google Shape;2561;p180"/>
          <p:cNvSpPr txBox="1">
            <a:spLocks noGrp="1"/>
          </p:cNvSpPr>
          <p:nvPr>
            <p:ph type="subTitle" idx="22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562" name="Google Shape;2562;p180"/>
          <p:cNvSpPr>
            <a:spLocks noGrp="1"/>
          </p:cNvSpPr>
          <p:nvPr>
            <p:ph type="pic" idx="23"/>
          </p:nvPr>
        </p:nvSpPr>
        <p:spPr>
          <a:xfrm>
            <a:off x="464591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2563" name="Google Shape;2563;p180"/>
          <p:cNvSpPr txBox="1">
            <a:spLocks noGrp="1"/>
          </p:cNvSpPr>
          <p:nvPr>
            <p:ph type="subTitle" idx="24"/>
          </p:nvPr>
        </p:nvSpPr>
        <p:spPr>
          <a:xfrm>
            <a:off x="519654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564" name="Google Shape;2564;p180"/>
          <p:cNvSpPr>
            <a:spLocks noGrp="1"/>
          </p:cNvSpPr>
          <p:nvPr>
            <p:ph type="pic" idx="25"/>
          </p:nvPr>
        </p:nvSpPr>
        <p:spPr>
          <a:xfrm>
            <a:off x="3433224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2565" name="Google Shape;2565;p180"/>
          <p:cNvSpPr txBox="1">
            <a:spLocks noGrp="1"/>
          </p:cNvSpPr>
          <p:nvPr>
            <p:ph type="subTitle" idx="26"/>
          </p:nvPr>
        </p:nvSpPr>
        <p:spPr>
          <a:xfrm>
            <a:off x="3488287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566" name="Google Shape;2566;p180"/>
          <p:cNvSpPr>
            <a:spLocks noGrp="1"/>
          </p:cNvSpPr>
          <p:nvPr>
            <p:ph type="pic" idx="27"/>
          </p:nvPr>
        </p:nvSpPr>
        <p:spPr>
          <a:xfrm>
            <a:off x="6365333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2567" name="Google Shape;2567;p180"/>
          <p:cNvSpPr txBox="1">
            <a:spLocks noGrp="1"/>
          </p:cNvSpPr>
          <p:nvPr>
            <p:ph type="subTitle" idx="28"/>
          </p:nvPr>
        </p:nvSpPr>
        <p:spPr>
          <a:xfrm>
            <a:off x="6420395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568" name="Google Shape;2568;p180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7_X4 Callouts">
  <p:cSld name="CUSTOM_7_2_2_1_1_1_1">
    <p:bg>
      <p:bgPr>
        <a:solidFill>
          <a:schemeClr val="dk1"/>
        </a:solidFill>
        <a:effectLst/>
      </p:bgPr>
    </p:bg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" name="Google Shape;2570;p181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1616"/>
            <a:ext cx="9149793" cy="518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81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2" name="Google Shape;2572;p181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573" name="Google Shape;2573;p181"/>
          <p:cNvSpPr/>
          <p:nvPr/>
        </p:nvSpPr>
        <p:spPr>
          <a:xfrm>
            <a:off x="249662" y="873075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4" name="Google Shape;2574;p181"/>
          <p:cNvSpPr txBox="1"/>
          <p:nvPr/>
        </p:nvSpPr>
        <p:spPr>
          <a:xfrm>
            <a:off x="411403" y="1049906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5" name="Google Shape;2575;p181"/>
          <p:cNvSpPr/>
          <p:nvPr/>
        </p:nvSpPr>
        <p:spPr>
          <a:xfrm>
            <a:off x="4708928" y="873075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6" name="Google Shape;2576;p181"/>
          <p:cNvSpPr txBox="1"/>
          <p:nvPr/>
        </p:nvSpPr>
        <p:spPr>
          <a:xfrm>
            <a:off x="4871962" y="1049906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7" name="Google Shape;2577;p181"/>
          <p:cNvSpPr/>
          <p:nvPr/>
        </p:nvSpPr>
        <p:spPr>
          <a:xfrm>
            <a:off x="249662" y="2949731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8" name="Google Shape;2578;p181"/>
          <p:cNvSpPr txBox="1"/>
          <p:nvPr/>
        </p:nvSpPr>
        <p:spPr>
          <a:xfrm>
            <a:off x="411403" y="3126563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9" name="Google Shape;2579;p181"/>
          <p:cNvSpPr/>
          <p:nvPr/>
        </p:nvSpPr>
        <p:spPr>
          <a:xfrm>
            <a:off x="4708928" y="2949731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0" name="Google Shape;2580;p181"/>
          <p:cNvSpPr txBox="1"/>
          <p:nvPr/>
        </p:nvSpPr>
        <p:spPr>
          <a:xfrm>
            <a:off x="4871962" y="3126563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1" name="Google Shape;2581;p181"/>
          <p:cNvSpPr/>
          <p:nvPr/>
        </p:nvSpPr>
        <p:spPr>
          <a:xfrm>
            <a:off x="411403" y="1008131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7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582" name="Google Shape;2582;p181"/>
          <p:cNvSpPr/>
          <p:nvPr/>
        </p:nvSpPr>
        <p:spPr>
          <a:xfrm>
            <a:off x="411403" y="3126562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583" name="Google Shape;2583;p181"/>
          <p:cNvSpPr/>
          <p:nvPr/>
        </p:nvSpPr>
        <p:spPr>
          <a:xfrm>
            <a:off x="4920068" y="1008131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584" name="Google Shape;2584;p181"/>
          <p:cNvSpPr/>
          <p:nvPr/>
        </p:nvSpPr>
        <p:spPr>
          <a:xfrm>
            <a:off x="4900432" y="3126572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585" name="Google Shape;2585;p181"/>
          <p:cNvSpPr txBox="1">
            <a:spLocks noGrp="1"/>
          </p:cNvSpPr>
          <p:nvPr>
            <p:ph type="body" idx="1"/>
          </p:nvPr>
        </p:nvSpPr>
        <p:spPr>
          <a:xfrm>
            <a:off x="719430" y="15248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86" name="Google Shape;2586;p181"/>
          <p:cNvSpPr txBox="1">
            <a:spLocks noGrp="1"/>
          </p:cNvSpPr>
          <p:nvPr>
            <p:ph type="title"/>
          </p:nvPr>
        </p:nvSpPr>
        <p:spPr>
          <a:xfrm>
            <a:off x="389779" y="1050056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7" name="Google Shape;2587;p181"/>
          <p:cNvSpPr txBox="1">
            <a:spLocks noGrp="1"/>
          </p:cNvSpPr>
          <p:nvPr>
            <p:ph type="title" idx="2"/>
          </p:nvPr>
        </p:nvSpPr>
        <p:spPr>
          <a:xfrm>
            <a:off x="4884397" y="1050056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8" name="Google Shape;2588;p181"/>
          <p:cNvSpPr txBox="1">
            <a:spLocks noGrp="1"/>
          </p:cNvSpPr>
          <p:nvPr>
            <p:ph type="title" idx="3"/>
          </p:nvPr>
        </p:nvSpPr>
        <p:spPr>
          <a:xfrm>
            <a:off x="389779" y="3161738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9" name="Google Shape;2589;p181"/>
          <p:cNvSpPr txBox="1">
            <a:spLocks noGrp="1"/>
          </p:cNvSpPr>
          <p:nvPr>
            <p:ph type="title" idx="4"/>
          </p:nvPr>
        </p:nvSpPr>
        <p:spPr>
          <a:xfrm>
            <a:off x="4884397" y="3161738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90" name="Google Shape;2590;p181"/>
          <p:cNvSpPr txBox="1">
            <a:spLocks noGrp="1"/>
          </p:cNvSpPr>
          <p:nvPr>
            <p:ph type="body" idx="5"/>
          </p:nvPr>
        </p:nvSpPr>
        <p:spPr>
          <a:xfrm>
            <a:off x="5214104" y="15248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91" name="Google Shape;2591;p181"/>
          <p:cNvSpPr txBox="1">
            <a:spLocks noGrp="1"/>
          </p:cNvSpPr>
          <p:nvPr>
            <p:ph type="body" idx="6"/>
          </p:nvPr>
        </p:nvSpPr>
        <p:spPr>
          <a:xfrm>
            <a:off x="719430" y="36587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92" name="Google Shape;2592;p181"/>
          <p:cNvSpPr txBox="1">
            <a:spLocks noGrp="1"/>
          </p:cNvSpPr>
          <p:nvPr>
            <p:ph type="body" idx="7"/>
          </p:nvPr>
        </p:nvSpPr>
        <p:spPr>
          <a:xfrm>
            <a:off x="5214104" y="36587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593" name="Google Shape;2593;p181"/>
          <p:cNvSpPr txBox="1">
            <a:spLocks noGrp="1"/>
          </p:cNvSpPr>
          <p:nvPr>
            <p:ph type="title" idx="8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594" name="Google Shape;2594;p181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8_X4 Callouts With Eyebrow 1">
  <p:cSld name="CUSTOM_7_2_2_1_1_1_1_1">
    <p:bg>
      <p:bgPr>
        <a:solidFill>
          <a:schemeClr val="dk1"/>
        </a:solidFill>
        <a:effectLst/>
      </p:bgPr>
    </p:bg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6" name="Google Shape;2596;p182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1616"/>
            <a:ext cx="9149793" cy="518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182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98" name="Google Shape;2598;p182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9" name="Google Shape;2599;p182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600" name="Google Shape;2600;p182"/>
          <p:cNvSpPr/>
          <p:nvPr/>
        </p:nvSpPr>
        <p:spPr>
          <a:xfrm>
            <a:off x="249662" y="873075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1" name="Google Shape;2601;p182"/>
          <p:cNvSpPr txBox="1"/>
          <p:nvPr/>
        </p:nvSpPr>
        <p:spPr>
          <a:xfrm>
            <a:off x="411403" y="1049906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2" name="Google Shape;2602;p182"/>
          <p:cNvSpPr/>
          <p:nvPr/>
        </p:nvSpPr>
        <p:spPr>
          <a:xfrm>
            <a:off x="4708928" y="873075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3" name="Google Shape;2603;p182"/>
          <p:cNvSpPr txBox="1"/>
          <p:nvPr/>
        </p:nvSpPr>
        <p:spPr>
          <a:xfrm>
            <a:off x="4871962" y="1049906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4" name="Google Shape;2604;p182"/>
          <p:cNvSpPr/>
          <p:nvPr/>
        </p:nvSpPr>
        <p:spPr>
          <a:xfrm>
            <a:off x="249662" y="2949731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5" name="Google Shape;2605;p182"/>
          <p:cNvSpPr txBox="1"/>
          <p:nvPr/>
        </p:nvSpPr>
        <p:spPr>
          <a:xfrm>
            <a:off x="411403" y="3126563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6" name="Google Shape;2606;p182"/>
          <p:cNvSpPr/>
          <p:nvPr/>
        </p:nvSpPr>
        <p:spPr>
          <a:xfrm>
            <a:off x="4708928" y="2949731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7" name="Google Shape;2607;p182"/>
          <p:cNvSpPr txBox="1"/>
          <p:nvPr/>
        </p:nvSpPr>
        <p:spPr>
          <a:xfrm>
            <a:off x="4871962" y="3126563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8" name="Google Shape;2608;p182"/>
          <p:cNvSpPr/>
          <p:nvPr/>
        </p:nvSpPr>
        <p:spPr>
          <a:xfrm>
            <a:off x="411403" y="1008131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7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609" name="Google Shape;2609;p182"/>
          <p:cNvSpPr/>
          <p:nvPr/>
        </p:nvSpPr>
        <p:spPr>
          <a:xfrm>
            <a:off x="411403" y="3126562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610" name="Google Shape;2610;p182"/>
          <p:cNvSpPr/>
          <p:nvPr/>
        </p:nvSpPr>
        <p:spPr>
          <a:xfrm>
            <a:off x="4920068" y="1008131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611" name="Google Shape;2611;p182"/>
          <p:cNvSpPr/>
          <p:nvPr/>
        </p:nvSpPr>
        <p:spPr>
          <a:xfrm>
            <a:off x="4900432" y="3126572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612" name="Google Shape;2612;p182"/>
          <p:cNvSpPr txBox="1">
            <a:spLocks noGrp="1"/>
          </p:cNvSpPr>
          <p:nvPr>
            <p:ph type="body" idx="1"/>
          </p:nvPr>
        </p:nvSpPr>
        <p:spPr>
          <a:xfrm>
            <a:off x="719430" y="15248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613" name="Google Shape;2613;p182"/>
          <p:cNvSpPr txBox="1">
            <a:spLocks noGrp="1"/>
          </p:cNvSpPr>
          <p:nvPr>
            <p:ph type="title" idx="2"/>
          </p:nvPr>
        </p:nvSpPr>
        <p:spPr>
          <a:xfrm>
            <a:off x="389779" y="1050056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4" name="Google Shape;2614;p182"/>
          <p:cNvSpPr txBox="1">
            <a:spLocks noGrp="1"/>
          </p:cNvSpPr>
          <p:nvPr>
            <p:ph type="title" idx="3"/>
          </p:nvPr>
        </p:nvSpPr>
        <p:spPr>
          <a:xfrm>
            <a:off x="4884397" y="1050056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5" name="Google Shape;2615;p182"/>
          <p:cNvSpPr txBox="1">
            <a:spLocks noGrp="1"/>
          </p:cNvSpPr>
          <p:nvPr>
            <p:ph type="title" idx="4"/>
          </p:nvPr>
        </p:nvSpPr>
        <p:spPr>
          <a:xfrm>
            <a:off x="389779" y="3161738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6" name="Google Shape;2616;p182"/>
          <p:cNvSpPr txBox="1">
            <a:spLocks noGrp="1"/>
          </p:cNvSpPr>
          <p:nvPr>
            <p:ph type="title" idx="5"/>
          </p:nvPr>
        </p:nvSpPr>
        <p:spPr>
          <a:xfrm>
            <a:off x="4884397" y="3161738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7" name="Google Shape;2617;p182"/>
          <p:cNvSpPr txBox="1">
            <a:spLocks noGrp="1"/>
          </p:cNvSpPr>
          <p:nvPr>
            <p:ph type="body" idx="6"/>
          </p:nvPr>
        </p:nvSpPr>
        <p:spPr>
          <a:xfrm>
            <a:off x="5214104" y="15248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618" name="Google Shape;2618;p182"/>
          <p:cNvSpPr txBox="1">
            <a:spLocks noGrp="1"/>
          </p:cNvSpPr>
          <p:nvPr>
            <p:ph type="body" idx="7"/>
          </p:nvPr>
        </p:nvSpPr>
        <p:spPr>
          <a:xfrm>
            <a:off x="719430" y="36587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619" name="Google Shape;2619;p182"/>
          <p:cNvSpPr txBox="1">
            <a:spLocks noGrp="1"/>
          </p:cNvSpPr>
          <p:nvPr>
            <p:ph type="body" idx="8"/>
          </p:nvPr>
        </p:nvSpPr>
        <p:spPr>
          <a:xfrm>
            <a:off x="5214104" y="36587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620" name="Google Shape;2620;p182"/>
          <p:cNvSpPr txBox="1">
            <a:spLocks noGrp="1"/>
          </p:cNvSpPr>
          <p:nvPr>
            <p:ph type="subTitle" idx="9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621" name="Google Shape;2621;p182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1_X3 Text with Vertical Left Image">
  <p:cSld name="CUSTOM_21">
    <p:bg>
      <p:bgPr>
        <a:solidFill>
          <a:srgbClr val="155EEF"/>
        </a:solidFill>
        <a:effectLst/>
      </p:bgPr>
    </p:bg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3" name="Google Shape;2623;p183"/>
          <p:cNvPicPr preferRelativeResize="0"/>
          <p:nvPr/>
        </p:nvPicPr>
        <p:blipFill rotWithShape="1">
          <a:blip r:embed="rId2">
            <a:alphaModFix/>
          </a:blip>
          <a:srcRect l="11702" t="45242" r="22590" b="1807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4" name="Google Shape;2624;p183"/>
          <p:cNvSpPr>
            <a:spLocks noGrp="1"/>
          </p:cNvSpPr>
          <p:nvPr>
            <p:ph type="pic" idx="2"/>
          </p:nvPr>
        </p:nvSpPr>
        <p:spPr>
          <a:xfrm rot="10800000">
            <a:off x="254495" y="938438"/>
            <a:ext cx="3796500" cy="3777300"/>
          </a:xfrm>
          <a:prstGeom prst="roundRect">
            <a:avLst>
              <a:gd name="adj" fmla="val 3612"/>
            </a:avLst>
          </a:prstGeom>
          <a:noFill/>
          <a:ln>
            <a:noFill/>
          </a:ln>
        </p:spPr>
      </p:sp>
      <p:sp>
        <p:nvSpPr>
          <p:cNvPr id="2625" name="Google Shape;2625;p183"/>
          <p:cNvSpPr txBox="1">
            <a:spLocks noGrp="1"/>
          </p:cNvSpPr>
          <p:nvPr>
            <p:ph type="subTitle" idx="1"/>
          </p:nvPr>
        </p:nvSpPr>
        <p:spPr>
          <a:xfrm>
            <a:off x="4507542" y="10261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26" name="Google Shape;2626;p183"/>
          <p:cNvSpPr txBox="1">
            <a:spLocks noGrp="1"/>
          </p:cNvSpPr>
          <p:nvPr>
            <p:ph type="body" idx="3"/>
          </p:nvPr>
        </p:nvSpPr>
        <p:spPr>
          <a:xfrm>
            <a:off x="4510042" y="1266131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7" name="Google Shape;2627;p183"/>
          <p:cNvSpPr txBox="1">
            <a:spLocks noGrp="1"/>
          </p:cNvSpPr>
          <p:nvPr>
            <p:ph type="subTitle" idx="4"/>
          </p:nvPr>
        </p:nvSpPr>
        <p:spPr>
          <a:xfrm>
            <a:off x="4504832" y="2228916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28" name="Google Shape;2628;p183"/>
          <p:cNvSpPr txBox="1">
            <a:spLocks noGrp="1"/>
          </p:cNvSpPr>
          <p:nvPr>
            <p:ph type="body" idx="5"/>
          </p:nvPr>
        </p:nvSpPr>
        <p:spPr>
          <a:xfrm>
            <a:off x="4510042" y="2468860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9" name="Google Shape;2629;p183"/>
          <p:cNvSpPr txBox="1">
            <a:spLocks noGrp="1"/>
          </p:cNvSpPr>
          <p:nvPr>
            <p:ph type="subTitle" idx="6"/>
          </p:nvPr>
        </p:nvSpPr>
        <p:spPr>
          <a:xfrm>
            <a:off x="4504623" y="3455500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30" name="Google Shape;2630;p183"/>
          <p:cNvSpPr txBox="1">
            <a:spLocks noGrp="1"/>
          </p:cNvSpPr>
          <p:nvPr>
            <p:ph type="body" idx="7"/>
          </p:nvPr>
        </p:nvSpPr>
        <p:spPr>
          <a:xfrm>
            <a:off x="4510042" y="3695443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2631" name="Google Shape;2631;p183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2632" name="Google Shape;2632;p18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3" name="Google Shape;2633;p183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634" name="Google Shape;2634;p183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2_X3 Text with Vertical Left Image and Eyebrow">
  <p:cSld name="CUSTOM_21_1">
    <p:bg>
      <p:bgPr>
        <a:solidFill>
          <a:srgbClr val="155EEF"/>
        </a:solidFill>
        <a:effectLst/>
      </p:bgPr>
    </p:bg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184"/>
          <p:cNvPicPr preferRelativeResize="0"/>
          <p:nvPr/>
        </p:nvPicPr>
        <p:blipFill rotWithShape="1">
          <a:blip r:embed="rId2">
            <a:alphaModFix/>
          </a:blip>
          <a:srcRect l="11702" t="45242" r="22590" b="1807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184"/>
          <p:cNvSpPr>
            <a:spLocks noGrp="1"/>
          </p:cNvSpPr>
          <p:nvPr>
            <p:ph type="pic" idx="2"/>
          </p:nvPr>
        </p:nvSpPr>
        <p:spPr>
          <a:xfrm rot="10800000">
            <a:off x="254495" y="938438"/>
            <a:ext cx="3796500" cy="3777300"/>
          </a:xfrm>
          <a:prstGeom prst="roundRect">
            <a:avLst>
              <a:gd name="adj" fmla="val 3612"/>
            </a:avLst>
          </a:prstGeom>
          <a:noFill/>
          <a:ln>
            <a:noFill/>
          </a:ln>
        </p:spPr>
      </p:sp>
      <p:sp>
        <p:nvSpPr>
          <p:cNvPr id="2638" name="Google Shape;2638;p184"/>
          <p:cNvSpPr txBox="1">
            <a:spLocks noGrp="1"/>
          </p:cNvSpPr>
          <p:nvPr>
            <p:ph type="subTitle" idx="1"/>
          </p:nvPr>
        </p:nvSpPr>
        <p:spPr>
          <a:xfrm>
            <a:off x="4507542" y="10261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39" name="Google Shape;2639;p184"/>
          <p:cNvSpPr txBox="1">
            <a:spLocks noGrp="1"/>
          </p:cNvSpPr>
          <p:nvPr>
            <p:ph type="body" idx="3"/>
          </p:nvPr>
        </p:nvSpPr>
        <p:spPr>
          <a:xfrm>
            <a:off x="4510042" y="1266131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40" name="Google Shape;2640;p184"/>
          <p:cNvSpPr txBox="1">
            <a:spLocks noGrp="1"/>
          </p:cNvSpPr>
          <p:nvPr>
            <p:ph type="subTitle" idx="4"/>
          </p:nvPr>
        </p:nvSpPr>
        <p:spPr>
          <a:xfrm>
            <a:off x="4504832" y="2228916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41" name="Google Shape;2641;p184"/>
          <p:cNvSpPr txBox="1">
            <a:spLocks noGrp="1"/>
          </p:cNvSpPr>
          <p:nvPr>
            <p:ph type="body" idx="5"/>
          </p:nvPr>
        </p:nvSpPr>
        <p:spPr>
          <a:xfrm>
            <a:off x="4510042" y="2468860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42" name="Google Shape;2642;p184"/>
          <p:cNvSpPr txBox="1">
            <a:spLocks noGrp="1"/>
          </p:cNvSpPr>
          <p:nvPr>
            <p:ph type="subTitle" idx="6"/>
          </p:nvPr>
        </p:nvSpPr>
        <p:spPr>
          <a:xfrm>
            <a:off x="4504623" y="3455500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43" name="Google Shape;2643;p184"/>
          <p:cNvSpPr txBox="1">
            <a:spLocks noGrp="1"/>
          </p:cNvSpPr>
          <p:nvPr>
            <p:ph type="body" idx="7"/>
          </p:nvPr>
        </p:nvSpPr>
        <p:spPr>
          <a:xfrm>
            <a:off x="4510042" y="3695443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44" name="Google Shape;2644;p184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5" name="Google Shape;2645;p184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6" name="Google Shape;2646;p184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647" name="Google Shape;2647;p184"/>
          <p:cNvSpPr txBox="1">
            <a:spLocks noGrp="1"/>
          </p:cNvSpPr>
          <p:nvPr>
            <p:ph type="subTitle" idx="8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648" name="Google Shape;2648;p184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3_X3 Text with Image Right">
  <p:cSld name="CUSTOM_21_2">
    <p:bg>
      <p:bgPr>
        <a:solidFill>
          <a:srgbClr val="155EEF"/>
        </a:solidFill>
        <a:effectLst/>
      </p:bgPr>
    </p:bg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0" name="Google Shape;2650;p185"/>
          <p:cNvPicPr preferRelativeResize="0"/>
          <p:nvPr/>
        </p:nvPicPr>
        <p:blipFill rotWithShape="1">
          <a:blip r:embed="rId2">
            <a:alphaModFix/>
          </a:blip>
          <a:srcRect l="11702" t="45242" r="22590" b="1807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185"/>
          <p:cNvSpPr>
            <a:spLocks noGrp="1"/>
          </p:cNvSpPr>
          <p:nvPr>
            <p:ph type="pic" idx="2"/>
          </p:nvPr>
        </p:nvSpPr>
        <p:spPr>
          <a:xfrm rot="10800000">
            <a:off x="3923261" y="937538"/>
            <a:ext cx="4966200" cy="3778200"/>
          </a:xfrm>
          <a:prstGeom prst="roundRect">
            <a:avLst>
              <a:gd name="adj" fmla="val 3612"/>
            </a:avLst>
          </a:prstGeom>
          <a:noFill/>
          <a:ln>
            <a:noFill/>
          </a:ln>
        </p:spPr>
      </p:sp>
      <p:sp>
        <p:nvSpPr>
          <p:cNvPr id="2652" name="Google Shape;2652;p18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3" name="Google Shape;2653;p185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654" name="Google Shape;2654;p185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5" name="Google Shape;2655;p185"/>
          <p:cNvSpPr txBox="1">
            <a:spLocks noGrp="1"/>
          </p:cNvSpPr>
          <p:nvPr>
            <p:ph type="subTitle" idx="1"/>
          </p:nvPr>
        </p:nvSpPr>
        <p:spPr>
          <a:xfrm>
            <a:off x="254684" y="1026188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56" name="Google Shape;2656;p185"/>
          <p:cNvSpPr txBox="1">
            <a:spLocks noGrp="1"/>
          </p:cNvSpPr>
          <p:nvPr>
            <p:ph type="body" idx="3"/>
          </p:nvPr>
        </p:nvSpPr>
        <p:spPr>
          <a:xfrm>
            <a:off x="256751" y="1266131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57" name="Google Shape;2657;p185"/>
          <p:cNvSpPr txBox="1">
            <a:spLocks noGrp="1"/>
          </p:cNvSpPr>
          <p:nvPr>
            <p:ph type="subTitle" idx="4"/>
          </p:nvPr>
        </p:nvSpPr>
        <p:spPr>
          <a:xfrm>
            <a:off x="277394" y="2198239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58" name="Google Shape;2658;p185"/>
          <p:cNvSpPr txBox="1">
            <a:spLocks noGrp="1"/>
          </p:cNvSpPr>
          <p:nvPr>
            <p:ph type="body" idx="5"/>
          </p:nvPr>
        </p:nvSpPr>
        <p:spPr>
          <a:xfrm>
            <a:off x="256751" y="2468858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59" name="Google Shape;2659;p185"/>
          <p:cNvSpPr txBox="1">
            <a:spLocks noGrp="1"/>
          </p:cNvSpPr>
          <p:nvPr>
            <p:ph type="subTitle" idx="6"/>
          </p:nvPr>
        </p:nvSpPr>
        <p:spPr>
          <a:xfrm>
            <a:off x="252271" y="3455496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60" name="Google Shape;2660;p185"/>
          <p:cNvSpPr txBox="1">
            <a:spLocks noGrp="1"/>
          </p:cNvSpPr>
          <p:nvPr>
            <p:ph type="body" idx="7"/>
          </p:nvPr>
        </p:nvSpPr>
        <p:spPr>
          <a:xfrm>
            <a:off x="256751" y="3695439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2661" name="Google Shape;2661;p185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4_X3 Text with Image Right and Eyebrow">
  <p:cSld name="CUSTOM_21_2_1">
    <p:bg>
      <p:bgPr>
        <a:solidFill>
          <a:srgbClr val="155EEF"/>
        </a:solidFill>
        <a:effectLst/>
      </p:bgPr>
    </p:bg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" name="Google Shape;2663;p186"/>
          <p:cNvPicPr preferRelativeResize="0"/>
          <p:nvPr/>
        </p:nvPicPr>
        <p:blipFill rotWithShape="1">
          <a:blip r:embed="rId2">
            <a:alphaModFix/>
          </a:blip>
          <a:srcRect l="11702" t="45242" r="22590" b="1807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186"/>
          <p:cNvSpPr txBox="1">
            <a:spLocks noGrp="1"/>
          </p:cNvSpPr>
          <p:nvPr>
            <p:ph type="subTitle" idx="1"/>
          </p:nvPr>
        </p:nvSpPr>
        <p:spPr>
          <a:xfrm>
            <a:off x="254684" y="1026188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65" name="Google Shape;2665;p186"/>
          <p:cNvSpPr txBox="1">
            <a:spLocks noGrp="1"/>
          </p:cNvSpPr>
          <p:nvPr>
            <p:ph type="body" idx="2"/>
          </p:nvPr>
        </p:nvSpPr>
        <p:spPr>
          <a:xfrm>
            <a:off x="256751" y="1266131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66" name="Google Shape;2666;p186"/>
          <p:cNvSpPr txBox="1">
            <a:spLocks noGrp="1"/>
          </p:cNvSpPr>
          <p:nvPr>
            <p:ph type="subTitle" idx="3"/>
          </p:nvPr>
        </p:nvSpPr>
        <p:spPr>
          <a:xfrm>
            <a:off x="277394" y="2198239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67" name="Google Shape;2667;p186"/>
          <p:cNvSpPr txBox="1">
            <a:spLocks noGrp="1"/>
          </p:cNvSpPr>
          <p:nvPr>
            <p:ph type="body" idx="4"/>
          </p:nvPr>
        </p:nvSpPr>
        <p:spPr>
          <a:xfrm>
            <a:off x="256751" y="2468858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68" name="Google Shape;2668;p186"/>
          <p:cNvSpPr txBox="1">
            <a:spLocks noGrp="1"/>
          </p:cNvSpPr>
          <p:nvPr>
            <p:ph type="subTitle" idx="5"/>
          </p:nvPr>
        </p:nvSpPr>
        <p:spPr>
          <a:xfrm>
            <a:off x="252271" y="3455496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69" name="Google Shape;2669;p186"/>
          <p:cNvSpPr txBox="1">
            <a:spLocks noGrp="1"/>
          </p:cNvSpPr>
          <p:nvPr>
            <p:ph type="body" idx="6"/>
          </p:nvPr>
        </p:nvSpPr>
        <p:spPr>
          <a:xfrm>
            <a:off x="256751" y="3695439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70" name="Google Shape;2670;p18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1" name="Google Shape;2671;p186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672" name="Google Shape;2672;p186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73" name="Google Shape;2673;p186"/>
          <p:cNvSpPr>
            <a:spLocks noGrp="1"/>
          </p:cNvSpPr>
          <p:nvPr>
            <p:ph type="pic" idx="7"/>
          </p:nvPr>
        </p:nvSpPr>
        <p:spPr>
          <a:xfrm rot="10800000">
            <a:off x="3923261" y="937538"/>
            <a:ext cx="4966200" cy="3778200"/>
          </a:xfrm>
          <a:prstGeom prst="roundRect">
            <a:avLst>
              <a:gd name="adj" fmla="val 3612"/>
            </a:avLst>
          </a:prstGeom>
          <a:noFill/>
          <a:ln>
            <a:noFill/>
          </a:ln>
        </p:spPr>
      </p:sp>
      <p:sp>
        <p:nvSpPr>
          <p:cNvPr id="2674" name="Google Shape;2674;p186"/>
          <p:cNvSpPr txBox="1">
            <a:spLocks noGrp="1"/>
          </p:cNvSpPr>
          <p:nvPr>
            <p:ph type="subTitle" idx="8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675" name="Google Shape;2675;p186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5_Text and Image Vertical">
  <p:cSld name="CUSTOM_35"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7" name="Google Shape;2677;p187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1053"/>
            <a:ext cx="9157258" cy="5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8" name="Google Shape;2678;p187"/>
          <p:cNvSpPr txBox="1">
            <a:spLocks noGrp="1"/>
          </p:cNvSpPr>
          <p:nvPr>
            <p:ph type="body" idx="1"/>
          </p:nvPr>
        </p:nvSpPr>
        <p:spPr>
          <a:xfrm>
            <a:off x="267320" y="939975"/>
            <a:ext cx="4129500" cy="3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79" name="Google Shape;2679;p187"/>
          <p:cNvSpPr>
            <a:spLocks noGrp="1"/>
          </p:cNvSpPr>
          <p:nvPr>
            <p:ph type="pic" idx="2"/>
          </p:nvPr>
        </p:nvSpPr>
        <p:spPr>
          <a:xfrm>
            <a:off x="4396869" y="-12337"/>
            <a:ext cx="4747200" cy="5168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0" name="Google Shape;2680;p18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1" name="Google Shape;2681;p187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682" name="Google Shape;2682;p187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-01_Break Slide_Dark">
  <p:cSld name="CUSTOM_12_1_2"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 l="19165" t="36049" r="8180" b="2370"/>
          <a:stretch/>
        </p:blipFill>
        <p:spPr>
          <a:xfrm rot="10800000">
            <a:off x="4325" y="-11550"/>
            <a:ext cx="9135350" cy="51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250190" y="2325600"/>
            <a:ext cx="85206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6_Text and Image Vertical with Eyebrow">
  <p:cSld name="CUSTOM_35_1"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Google Shape;2684;p188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1053"/>
            <a:ext cx="9157258" cy="5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Google Shape;2685;p188"/>
          <p:cNvSpPr txBox="1">
            <a:spLocks noGrp="1"/>
          </p:cNvSpPr>
          <p:nvPr>
            <p:ph type="body" idx="1"/>
          </p:nvPr>
        </p:nvSpPr>
        <p:spPr>
          <a:xfrm>
            <a:off x="267320" y="939975"/>
            <a:ext cx="4129500" cy="3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86" name="Google Shape;2686;p188"/>
          <p:cNvSpPr>
            <a:spLocks noGrp="1"/>
          </p:cNvSpPr>
          <p:nvPr>
            <p:ph type="pic" idx="2"/>
          </p:nvPr>
        </p:nvSpPr>
        <p:spPr>
          <a:xfrm>
            <a:off x="4396869" y="-12337"/>
            <a:ext cx="4747200" cy="5168400"/>
          </a:xfrm>
          <a:prstGeom prst="rect">
            <a:avLst/>
          </a:prstGeom>
          <a:noFill/>
          <a:ln>
            <a:noFill/>
          </a:ln>
        </p:spPr>
      </p:sp>
      <p:sp>
        <p:nvSpPr>
          <p:cNvPr id="2687" name="Google Shape;2687;p18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8" name="Google Shape;2688;p18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689" name="Google Shape;2689;p188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690" name="Google Shape;2690;p188"/>
          <p:cNvSpPr txBox="1">
            <a:spLocks noGrp="1"/>
          </p:cNvSpPr>
          <p:nvPr>
            <p:ph type="subTitle" idx="3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691" name="Google Shape;2691;p188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7_Text and Image Horizontal">
  <p:cSld name="CUSTOM_22"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" name="Google Shape;2693;p189"/>
          <p:cNvPicPr preferRelativeResize="0"/>
          <p:nvPr/>
        </p:nvPicPr>
        <p:blipFill rotWithShape="1">
          <a:blip r:embed="rId2">
            <a:alphaModFix amt="90000"/>
          </a:blip>
          <a:srcRect l="16317" t="14654" r="24236" b="36900"/>
          <a:stretch/>
        </p:blipFill>
        <p:spPr>
          <a:xfrm rot="4">
            <a:off x="1" y="6"/>
            <a:ext cx="914399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Google Shape;2694;p189"/>
          <p:cNvSpPr>
            <a:spLocks noGrp="1"/>
          </p:cNvSpPr>
          <p:nvPr>
            <p:ph type="pic" idx="2"/>
          </p:nvPr>
        </p:nvSpPr>
        <p:spPr>
          <a:xfrm>
            <a:off x="94" y="2057400"/>
            <a:ext cx="9144000" cy="3086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2695" name="Google Shape;2695;p189"/>
          <p:cNvSpPr txBox="1">
            <a:spLocks noGrp="1"/>
          </p:cNvSpPr>
          <p:nvPr>
            <p:ph type="body" idx="1"/>
          </p:nvPr>
        </p:nvSpPr>
        <p:spPr>
          <a:xfrm>
            <a:off x="255608" y="1151831"/>
            <a:ext cx="86433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>
                <a:solidFill>
                  <a:schemeClr val="dk2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■"/>
              <a:defRPr>
                <a:solidFill>
                  <a:schemeClr val="dk2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●"/>
              <a:defRPr>
                <a:solidFill>
                  <a:schemeClr val="dk2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96" name="Google Shape;2696;p189"/>
          <p:cNvSpPr txBox="1">
            <a:spLocks noGrp="1"/>
          </p:cNvSpPr>
          <p:nvPr>
            <p:ph type="subTitle" idx="3"/>
          </p:nvPr>
        </p:nvSpPr>
        <p:spPr>
          <a:xfrm>
            <a:off x="250189" y="9118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97" name="Google Shape;2697;p189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8" name="Google Shape;2698;p189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699" name="Google Shape;2699;p189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8_Text and Image Horizontal with Eyebrow">
  <p:cSld name="CUSTOM_22_1"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1" name="Google Shape;2701;p190"/>
          <p:cNvPicPr preferRelativeResize="0"/>
          <p:nvPr/>
        </p:nvPicPr>
        <p:blipFill rotWithShape="1">
          <a:blip r:embed="rId2">
            <a:alphaModFix amt="90000"/>
          </a:blip>
          <a:srcRect l="16317" t="14654" r="24236" b="36900"/>
          <a:stretch/>
        </p:blipFill>
        <p:spPr>
          <a:xfrm rot="4">
            <a:off x="1" y="6"/>
            <a:ext cx="914399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02" name="Google Shape;2702;p190"/>
          <p:cNvSpPr>
            <a:spLocks noGrp="1"/>
          </p:cNvSpPr>
          <p:nvPr>
            <p:ph type="pic" idx="2"/>
          </p:nvPr>
        </p:nvSpPr>
        <p:spPr>
          <a:xfrm>
            <a:off x="94" y="2057400"/>
            <a:ext cx="9144000" cy="3086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2703" name="Google Shape;2703;p190"/>
          <p:cNvSpPr txBox="1">
            <a:spLocks noGrp="1"/>
          </p:cNvSpPr>
          <p:nvPr>
            <p:ph type="body" idx="1"/>
          </p:nvPr>
        </p:nvSpPr>
        <p:spPr>
          <a:xfrm>
            <a:off x="255608" y="1151831"/>
            <a:ext cx="86433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>
                <a:solidFill>
                  <a:schemeClr val="dk2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■"/>
              <a:defRPr>
                <a:solidFill>
                  <a:schemeClr val="dk2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●"/>
              <a:defRPr>
                <a:solidFill>
                  <a:schemeClr val="dk2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04" name="Google Shape;2704;p190"/>
          <p:cNvSpPr txBox="1">
            <a:spLocks noGrp="1"/>
          </p:cNvSpPr>
          <p:nvPr>
            <p:ph type="subTitle" idx="3"/>
          </p:nvPr>
        </p:nvSpPr>
        <p:spPr>
          <a:xfrm>
            <a:off x="250189" y="9118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05" name="Google Shape;2705;p190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6" name="Google Shape;2706;p190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707" name="Google Shape;2707;p190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08" name="Google Shape;2708;p190"/>
          <p:cNvSpPr txBox="1">
            <a:spLocks noGrp="1"/>
          </p:cNvSpPr>
          <p:nvPr>
            <p:ph type="subTitle" idx="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709" name="Google Shape;2709;p190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9_X3  Image and Text">
  <p:cSld name="CUSTOM_22_1_1"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1" name="Google Shape;2711;p191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1053"/>
            <a:ext cx="9157258" cy="5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2" name="Google Shape;2712;p191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3" name="Google Shape;2713;p191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714" name="Google Shape;2714;p191"/>
          <p:cNvSpPr>
            <a:spLocks noGrp="1"/>
          </p:cNvSpPr>
          <p:nvPr>
            <p:ph type="pic" idx="2"/>
          </p:nvPr>
        </p:nvSpPr>
        <p:spPr>
          <a:xfrm>
            <a:off x="245204" y="815336"/>
            <a:ext cx="2709600" cy="1562400"/>
          </a:xfrm>
          <a:prstGeom prst="roundRect">
            <a:avLst>
              <a:gd name="adj" fmla="val 6882"/>
            </a:avLst>
          </a:prstGeom>
          <a:noFill/>
          <a:ln>
            <a:noFill/>
          </a:ln>
        </p:spPr>
      </p:sp>
      <p:sp>
        <p:nvSpPr>
          <p:cNvPr id="2715" name="Google Shape;2715;p191"/>
          <p:cNvSpPr>
            <a:spLocks noGrp="1"/>
          </p:cNvSpPr>
          <p:nvPr>
            <p:ph type="pic" idx="3"/>
          </p:nvPr>
        </p:nvSpPr>
        <p:spPr>
          <a:xfrm>
            <a:off x="3222539" y="815336"/>
            <a:ext cx="2709600" cy="1562400"/>
          </a:xfrm>
          <a:prstGeom prst="roundRect">
            <a:avLst>
              <a:gd name="adj" fmla="val 6783"/>
            </a:avLst>
          </a:prstGeom>
          <a:noFill/>
          <a:ln>
            <a:noFill/>
          </a:ln>
        </p:spPr>
      </p:sp>
      <p:sp>
        <p:nvSpPr>
          <p:cNvPr id="2716" name="Google Shape;2716;p191"/>
          <p:cNvSpPr>
            <a:spLocks noGrp="1"/>
          </p:cNvSpPr>
          <p:nvPr>
            <p:ph type="pic" idx="4"/>
          </p:nvPr>
        </p:nvSpPr>
        <p:spPr>
          <a:xfrm>
            <a:off x="6185865" y="815336"/>
            <a:ext cx="2709600" cy="1562400"/>
          </a:xfrm>
          <a:prstGeom prst="roundRect">
            <a:avLst>
              <a:gd name="adj" fmla="val 6425"/>
            </a:avLst>
          </a:prstGeom>
          <a:noFill/>
          <a:ln>
            <a:noFill/>
          </a:ln>
        </p:spPr>
      </p:sp>
      <p:sp>
        <p:nvSpPr>
          <p:cNvPr id="2717" name="Google Shape;2717;p191"/>
          <p:cNvSpPr txBox="1">
            <a:spLocks noGrp="1"/>
          </p:cNvSpPr>
          <p:nvPr>
            <p:ph type="subTitle" idx="1"/>
          </p:nvPr>
        </p:nvSpPr>
        <p:spPr>
          <a:xfrm>
            <a:off x="393035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18" name="Google Shape;2718;p191"/>
          <p:cNvSpPr txBox="1">
            <a:spLocks noGrp="1"/>
          </p:cNvSpPr>
          <p:nvPr>
            <p:ph type="body" idx="5"/>
          </p:nvPr>
        </p:nvSpPr>
        <p:spPr>
          <a:xfrm>
            <a:off x="399165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19" name="Google Shape;2719;p191"/>
          <p:cNvSpPr txBox="1">
            <a:spLocks noGrp="1"/>
          </p:cNvSpPr>
          <p:nvPr>
            <p:ph type="subTitle" idx="6"/>
          </p:nvPr>
        </p:nvSpPr>
        <p:spPr>
          <a:xfrm>
            <a:off x="399175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20" name="Google Shape;2720;p191"/>
          <p:cNvSpPr txBox="1">
            <a:spLocks noGrp="1"/>
          </p:cNvSpPr>
          <p:nvPr>
            <p:ph type="subTitle" idx="7"/>
          </p:nvPr>
        </p:nvSpPr>
        <p:spPr>
          <a:xfrm>
            <a:off x="3364988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21" name="Google Shape;2721;p191"/>
          <p:cNvSpPr txBox="1">
            <a:spLocks noGrp="1"/>
          </p:cNvSpPr>
          <p:nvPr>
            <p:ph type="body" idx="8"/>
          </p:nvPr>
        </p:nvSpPr>
        <p:spPr>
          <a:xfrm>
            <a:off x="3371118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22" name="Google Shape;2722;p191"/>
          <p:cNvSpPr txBox="1">
            <a:spLocks noGrp="1"/>
          </p:cNvSpPr>
          <p:nvPr>
            <p:ph type="subTitle" idx="9"/>
          </p:nvPr>
        </p:nvSpPr>
        <p:spPr>
          <a:xfrm>
            <a:off x="3371128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23" name="Google Shape;2723;p191"/>
          <p:cNvSpPr txBox="1">
            <a:spLocks noGrp="1"/>
          </p:cNvSpPr>
          <p:nvPr>
            <p:ph type="subTitle" idx="13"/>
          </p:nvPr>
        </p:nvSpPr>
        <p:spPr>
          <a:xfrm>
            <a:off x="6336652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24" name="Google Shape;2724;p191"/>
          <p:cNvSpPr txBox="1">
            <a:spLocks noGrp="1"/>
          </p:cNvSpPr>
          <p:nvPr>
            <p:ph type="body" idx="14"/>
          </p:nvPr>
        </p:nvSpPr>
        <p:spPr>
          <a:xfrm>
            <a:off x="6351056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25" name="Google Shape;2725;p191"/>
          <p:cNvSpPr txBox="1">
            <a:spLocks noGrp="1"/>
          </p:cNvSpPr>
          <p:nvPr>
            <p:ph type="subTitle" idx="15"/>
          </p:nvPr>
        </p:nvSpPr>
        <p:spPr>
          <a:xfrm>
            <a:off x="6336765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26" name="Google Shape;2726;p191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727" name="Google Shape;2727;p191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10_X3 Image and Text Vertical with Eyebrow">
  <p:cSld name="CUSTOM_22_1_1_1"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9" name="Google Shape;2729;p192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1053"/>
            <a:ext cx="9157258" cy="5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0" name="Google Shape;2730;p192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1" name="Google Shape;2731;p192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732" name="Google Shape;2732;p192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33" name="Google Shape;2733;p192"/>
          <p:cNvSpPr txBox="1">
            <a:spLocks noGrp="1"/>
          </p:cNvSpPr>
          <p:nvPr>
            <p:ph type="subTitle" idx="1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34" name="Google Shape;2734;p192"/>
          <p:cNvSpPr>
            <a:spLocks noGrp="1"/>
          </p:cNvSpPr>
          <p:nvPr>
            <p:ph type="pic" idx="2"/>
          </p:nvPr>
        </p:nvSpPr>
        <p:spPr>
          <a:xfrm>
            <a:off x="245204" y="815336"/>
            <a:ext cx="2709600" cy="1562400"/>
          </a:xfrm>
          <a:prstGeom prst="roundRect">
            <a:avLst>
              <a:gd name="adj" fmla="val 6882"/>
            </a:avLst>
          </a:prstGeom>
          <a:noFill/>
          <a:ln>
            <a:noFill/>
          </a:ln>
        </p:spPr>
      </p:sp>
      <p:sp>
        <p:nvSpPr>
          <p:cNvPr id="2735" name="Google Shape;2735;p192"/>
          <p:cNvSpPr>
            <a:spLocks noGrp="1"/>
          </p:cNvSpPr>
          <p:nvPr>
            <p:ph type="pic" idx="3"/>
          </p:nvPr>
        </p:nvSpPr>
        <p:spPr>
          <a:xfrm>
            <a:off x="3222539" y="815336"/>
            <a:ext cx="2709600" cy="1562400"/>
          </a:xfrm>
          <a:prstGeom prst="roundRect">
            <a:avLst>
              <a:gd name="adj" fmla="val 6783"/>
            </a:avLst>
          </a:prstGeom>
          <a:noFill/>
          <a:ln>
            <a:noFill/>
          </a:ln>
        </p:spPr>
      </p:sp>
      <p:sp>
        <p:nvSpPr>
          <p:cNvPr id="2736" name="Google Shape;2736;p192"/>
          <p:cNvSpPr>
            <a:spLocks noGrp="1"/>
          </p:cNvSpPr>
          <p:nvPr>
            <p:ph type="pic" idx="4"/>
          </p:nvPr>
        </p:nvSpPr>
        <p:spPr>
          <a:xfrm>
            <a:off x="6185865" y="815336"/>
            <a:ext cx="2709600" cy="1562400"/>
          </a:xfrm>
          <a:prstGeom prst="roundRect">
            <a:avLst>
              <a:gd name="adj" fmla="val 6425"/>
            </a:avLst>
          </a:prstGeom>
          <a:noFill/>
          <a:ln>
            <a:noFill/>
          </a:ln>
        </p:spPr>
      </p:sp>
      <p:sp>
        <p:nvSpPr>
          <p:cNvPr id="2737" name="Google Shape;2737;p192"/>
          <p:cNvSpPr txBox="1">
            <a:spLocks noGrp="1"/>
          </p:cNvSpPr>
          <p:nvPr>
            <p:ph type="subTitle" idx="5"/>
          </p:nvPr>
        </p:nvSpPr>
        <p:spPr>
          <a:xfrm>
            <a:off x="393035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38" name="Google Shape;2738;p192"/>
          <p:cNvSpPr txBox="1">
            <a:spLocks noGrp="1"/>
          </p:cNvSpPr>
          <p:nvPr>
            <p:ph type="body" idx="6"/>
          </p:nvPr>
        </p:nvSpPr>
        <p:spPr>
          <a:xfrm>
            <a:off x="399165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39" name="Google Shape;2739;p192"/>
          <p:cNvSpPr txBox="1">
            <a:spLocks noGrp="1"/>
          </p:cNvSpPr>
          <p:nvPr>
            <p:ph type="subTitle" idx="7"/>
          </p:nvPr>
        </p:nvSpPr>
        <p:spPr>
          <a:xfrm>
            <a:off x="399175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40" name="Google Shape;2740;p192"/>
          <p:cNvSpPr txBox="1">
            <a:spLocks noGrp="1"/>
          </p:cNvSpPr>
          <p:nvPr>
            <p:ph type="subTitle" idx="8"/>
          </p:nvPr>
        </p:nvSpPr>
        <p:spPr>
          <a:xfrm>
            <a:off x="3364988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41" name="Google Shape;2741;p192"/>
          <p:cNvSpPr txBox="1">
            <a:spLocks noGrp="1"/>
          </p:cNvSpPr>
          <p:nvPr>
            <p:ph type="body" idx="9"/>
          </p:nvPr>
        </p:nvSpPr>
        <p:spPr>
          <a:xfrm>
            <a:off x="3371118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42" name="Google Shape;2742;p192"/>
          <p:cNvSpPr txBox="1">
            <a:spLocks noGrp="1"/>
          </p:cNvSpPr>
          <p:nvPr>
            <p:ph type="subTitle" idx="13"/>
          </p:nvPr>
        </p:nvSpPr>
        <p:spPr>
          <a:xfrm>
            <a:off x="3371128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43" name="Google Shape;2743;p192"/>
          <p:cNvSpPr txBox="1">
            <a:spLocks noGrp="1"/>
          </p:cNvSpPr>
          <p:nvPr>
            <p:ph type="subTitle" idx="14"/>
          </p:nvPr>
        </p:nvSpPr>
        <p:spPr>
          <a:xfrm>
            <a:off x="6336652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44" name="Google Shape;2744;p192"/>
          <p:cNvSpPr txBox="1">
            <a:spLocks noGrp="1"/>
          </p:cNvSpPr>
          <p:nvPr>
            <p:ph type="body" idx="15"/>
          </p:nvPr>
        </p:nvSpPr>
        <p:spPr>
          <a:xfrm>
            <a:off x="6351056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45" name="Google Shape;2745;p192"/>
          <p:cNvSpPr txBox="1">
            <a:spLocks noGrp="1"/>
          </p:cNvSpPr>
          <p:nvPr>
            <p:ph type="subTitle" idx="16"/>
          </p:nvPr>
        </p:nvSpPr>
        <p:spPr>
          <a:xfrm>
            <a:off x="6336765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746" name="Google Shape;2746;p192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-01_Customer Story">
  <p:cSld name="CUSTOM_6_2_1">
    <p:bg>
      <p:bgPr>
        <a:solidFill>
          <a:schemeClr val="dk1"/>
        </a:solidFill>
        <a:effectLst/>
      </p:bgPr>
    </p:bg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8" name="Google Shape;2748;p193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1616"/>
            <a:ext cx="9149793" cy="5188029"/>
          </a:xfrm>
          <a:prstGeom prst="rect">
            <a:avLst/>
          </a:prstGeom>
          <a:noFill/>
          <a:ln>
            <a:noFill/>
          </a:ln>
        </p:spPr>
      </p:pic>
      <p:sp>
        <p:nvSpPr>
          <p:cNvPr id="2749" name="Google Shape;2749;p193"/>
          <p:cNvSpPr/>
          <p:nvPr/>
        </p:nvSpPr>
        <p:spPr>
          <a:xfrm>
            <a:off x="249662" y="873075"/>
            <a:ext cx="8652000" cy="39900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0" name="Google Shape;2750;p193"/>
          <p:cNvSpPr/>
          <p:nvPr/>
        </p:nvSpPr>
        <p:spPr>
          <a:xfrm>
            <a:off x="452551" y="3521701"/>
            <a:ext cx="8220000" cy="1107000"/>
          </a:xfrm>
          <a:prstGeom prst="roundRect">
            <a:avLst>
              <a:gd name="adj" fmla="val 8941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1" name="Google Shape;2751;p193"/>
          <p:cNvSpPr/>
          <p:nvPr/>
        </p:nvSpPr>
        <p:spPr>
          <a:xfrm rot="10800000">
            <a:off x="3909913" y="3521775"/>
            <a:ext cx="1314900" cy="230100"/>
          </a:xfrm>
          <a:prstGeom prst="round2SameRect">
            <a:avLst>
              <a:gd name="adj1" fmla="val 39093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2" name="Google Shape;2752;p193"/>
          <p:cNvSpPr/>
          <p:nvPr/>
        </p:nvSpPr>
        <p:spPr>
          <a:xfrm>
            <a:off x="452551" y="2079375"/>
            <a:ext cx="8220000" cy="1335600"/>
          </a:xfrm>
          <a:prstGeom prst="roundRect">
            <a:avLst>
              <a:gd name="adj" fmla="val 7247"/>
            </a:avLst>
          </a:prstGeom>
          <a:solidFill>
            <a:srgbClr val="9ABC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cxnSp>
        <p:nvCxnSpPr>
          <p:cNvPr id="2753" name="Google Shape;2753;p193"/>
          <p:cNvCxnSpPr/>
          <p:nvPr/>
        </p:nvCxnSpPr>
        <p:spPr>
          <a:xfrm>
            <a:off x="4567424" y="2290084"/>
            <a:ext cx="0" cy="927600"/>
          </a:xfrm>
          <a:prstGeom prst="straightConnector1">
            <a:avLst/>
          </a:prstGeom>
          <a:noFill/>
          <a:ln w="12700" cap="flat" cmpd="sng">
            <a:solidFill>
              <a:srgbClr val="3F7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4" name="Google Shape;2754;p193"/>
          <p:cNvSpPr/>
          <p:nvPr/>
        </p:nvSpPr>
        <p:spPr>
          <a:xfrm>
            <a:off x="452551" y="1107525"/>
            <a:ext cx="8220000" cy="876300"/>
          </a:xfrm>
          <a:prstGeom prst="roundRect">
            <a:avLst>
              <a:gd name="adj" fmla="val 10489"/>
            </a:avLst>
          </a:prstGeom>
          <a:solidFill>
            <a:srgbClr val="10182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755" name="Google Shape;2755;p193"/>
          <p:cNvCxnSpPr/>
          <p:nvPr/>
        </p:nvCxnSpPr>
        <p:spPr>
          <a:xfrm>
            <a:off x="3205438" y="3824171"/>
            <a:ext cx="0" cy="5019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6" name="Google Shape;2756;p193"/>
          <p:cNvCxnSpPr/>
          <p:nvPr/>
        </p:nvCxnSpPr>
        <p:spPr>
          <a:xfrm>
            <a:off x="5947012" y="3824171"/>
            <a:ext cx="0" cy="5019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7" name="Google Shape;2757;p193"/>
          <p:cNvCxnSpPr/>
          <p:nvPr/>
        </p:nvCxnSpPr>
        <p:spPr>
          <a:xfrm>
            <a:off x="4567424" y="1347900"/>
            <a:ext cx="0" cy="4110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8" name="Google Shape;2758;p193"/>
          <p:cNvCxnSpPr/>
          <p:nvPr/>
        </p:nvCxnSpPr>
        <p:spPr>
          <a:xfrm>
            <a:off x="6635035" y="1347900"/>
            <a:ext cx="0" cy="4110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9" name="Google Shape;2759;p193"/>
          <p:cNvSpPr txBox="1">
            <a:spLocks noGrp="1"/>
          </p:cNvSpPr>
          <p:nvPr>
            <p:ph type="subTitle" idx="1"/>
          </p:nvPr>
        </p:nvSpPr>
        <p:spPr>
          <a:xfrm>
            <a:off x="2751295" y="1222688"/>
            <a:ext cx="17058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 SemiBold"/>
              <a:buNone/>
              <a:defRPr sz="11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760" name="Google Shape;2760;p193"/>
          <p:cNvSpPr txBox="1">
            <a:spLocks noGrp="1"/>
          </p:cNvSpPr>
          <p:nvPr>
            <p:ph type="subTitle" idx="2"/>
          </p:nvPr>
        </p:nvSpPr>
        <p:spPr>
          <a:xfrm>
            <a:off x="4771888" y="1222688"/>
            <a:ext cx="17058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 SemiBold"/>
              <a:buNone/>
              <a:defRPr sz="11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761" name="Google Shape;2761;p193"/>
          <p:cNvSpPr txBox="1">
            <a:spLocks noGrp="1"/>
          </p:cNvSpPr>
          <p:nvPr>
            <p:ph type="subTitle" idx="3"/>
          </p:nvPr>
        </p:nvSpPr>
        <p:spPr>
          <a:xfrm>
            <a:off x="6792480" y="1222688"/>
            <a:ext cx="17058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 SemiBold"/>
              <a:buNone/>
              <a:defRPr sz="11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762" name="Google Shape;2762;p193"/>
          <p:cNvSpPr txBox="1">
            <a:spLocks noGrp="1"/>
          </p:cNvSpPr>
          <p:nvPr>
            <p:ph type="subTitle" idx="4"/>
          </p:nvPr>
        </p:nvSpPr>
        <p:spPr>
          <a:xfrm>
            <a:off x="831264" y="2254566"/>
            <a:ext cx="33756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 SemiBold"/>
              <a:buNone/>
              <a:defRPr sz="13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763" name="Google Shape;2763;p193"/>
          <p:cNvSpPr txBox="1">
            <a:spLocks noGrp="1"/>
          </p:cNvSpPr>
          <p:nvPr>
            <p:ph type="subTitle" idx="5"/>
          </p:nvPr>
        </p:nvSpPr>
        <p:spPr>
          <a:xfrm>
            <a:off x="831264" y="2523431"/>
            <a:ext cx="3375600" cy="7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764" name="Google Shape;2764;p193"/>
          <p:cNvSpPr txBox="1">
            <a:spLocks noGrp="1"/>
          </p:cNvSpPr>
          <p:nvPr>
            <p:ph type="subTitle" idx="6"/>
          </p:nvPr>
        </p:nvSpPr>
        <p:spPr>
          <a:xfrm>
            <a:off x="4914442" y="2254566"/>
            <a:ext cx="34128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 SemiBold"/>
              <a:buNone/>
              <a:defRPr sz="13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2765" name="Google Shape;2765;p193"/>
          <p:cNvSpPr txBox="1">
            <a:spLocks noGrp="1"/>
          </p:cNvSpPr>
          <p:nvPr>
            <p:ph type="subTitle" idx="7"/>
          </p:nvPr>
        </p:nvSpPr>
        <p:spPr>
          <a:xfrm>
            <a:off x="4914442" y="2523431"/>
            <a:ext cx="3279600" cy="7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766" name="Google Shape;2766;p193"/>
          <p:cNvSpPr txBox="1">
            <a:spLocks noGrp="1"/>
          </p:cNvSpPr>
          <p:nvPr>
            <p:ph type="subTitle" idx="8"/>
          </p:nvPr>
        </p:nvSpPr>
        <p:spPr>
          <a:xfrm>
            <a:off x="3257596" y="3905063"/>
            <a:ext cx="2620200" cy="6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67" name="Google Shape;2767;p193"/>
          <p:cNvSpPr txBox="1">
            <a:spLocks noGrp="1"/>
          </p:cNvSpPr>
          <p:nvPr>
            <p:ph type="subTitle" idx="9"/>
          </p:nvPr>
        </p:nvSpPr>
        <p:spPr>
          <a:xfrm>
            <a:off x="3360860" y="4158884"/>
            <a:ext cx="24159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 Tight SemiBold"/>
              <a:buNone/>
              <a:defRPr sz="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68" name="Google Shape;2768;p193"/>
          <p:cNvSpPr txBox="1">
            <a:spLocks noGrp="1"/>
          </p:cNvSpPr>
          <p:nvPr>
            <p:ph type="subTitle" idx="13"/>
          </p:nvPr>
        </p:nvSpPr>
        <p:spPr>
          <a:xfrm>
            <a:off x="514479" y="3905063"/>
            <a:ext cx="2618700" cy="6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69" name="Google Shape;2769;p193"/>
          <p:cNvSpPr txBox="1">
            <a:spLocks noGrp="1"/>
          </p:cNvSpPr>
          <p:nvPr>
            <p:ph type="subTitle" idx="14"/>
          </p:nvPr>
        </p:nvSpPr>
        <p:spPr>
          <a:xfrm>
            <a:off x="671137" y="4158884"/>
            <a:ext cx="24159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 Tight SemiBold"/>
              <a:buNone/>
              <a:defRPr sz="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70" name="Google Shape;2770;p193"/>
          <p:cNvSpPr txBox="1">
            <a:spLocks noGrp="1"/>
          </p:cNvSpPr>
          <p:nvPr>
            <p:ph type="subTitle" idx="15"/>
          </p:nvPr>
        </p:nvSpPr>
        <p:spPr>
          <a:xfrm>
            <a:off x="5982015" y="3905063"/>
            <a:ext cx="2620200" cy="6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71" name="Google Shape;2771;p193"/>
          <p:cNvSpPr txBox="1">
            <a:spLocks noGrp="1"/>
          </p:cNvSpPr>
          <p:nvPr>
            <p:ph type="subTitle" idx="16"/>
          </p:nvPr>
        </p:nvSpPr>
        <p:spPr>
          <a:xfrm>
            <a:off x="6082128" y="4158884"/>
            <a:ext cx="24159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 Tight SemiBold"/>
              <a:buNone/>
              <a:defRPr sz="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72" name="Google Shape;2772;p193"/>
          <p:cNvSpPr txBox="1">
            <a:spLocks noGrp="1"/>
          </p:cNvSpPr>
          <p:nvPr>
            <p:ph type="subTitle" idx="17"/>
          </p:nvPr>
        </p:nvSpPr>
        <p:spPr>
          <a:xfrm>
            <a:off x="3995781" y="3568050"/>
            <a:ext cx="11433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73" name="Google Shape;2773;p19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4" name="Google Shape;2774;p193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775" name="Google Shape;2775;p193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76" name="Google Shape;2776;p193"/>
          <p:cNvSpPr>
            <a:spLocks noGrp="1"/>
          </p:cNvSpPr>
          <p:nvPr>
            <p:ph type="pic" idx="18"/>
          </p:nvPr>
        </p:nvSpPr>
        <p:spPr>
          <a:xfrm>
            <a:off x="588447" y="1226888"/>
            <a:ext cx="2052600" cy="637500"/>
          </a:xfrm>
          <a:prstGeom prst="roundRect">
            <a:avLst>
              <a:gd name="adj" fmla="val 15296"/>
            </a:avLst>
          </a:prstGeom>
          <a:noFill/>
          <a:ln>
            <a:noFill/>
          </a:ln>
        </p:spPr>
      </p:sp>
      <p:sp>
        <p:nvSpPr>
          <p:cNvPr id="2777" name="Google Shape;2777;p193"/>
          <p:cNvSpPr txBox="1">
            <a:spLocks noGrp="1"/>
          </p:cNvSpPr>
          <p:nvPr>
            <p:ph type="subTitle" idx="19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778" name="Google Shape;2778;p193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-01_Thank You Slide">
  <p:cSld name="2_Thank You Slide 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94"/>
          <p:cNvSpPr txBox="1"/>
          <p:nvPr/>
        </p:nvSpPr>
        <p:spPr>
          <a:xfrm>
            <a:off x="245108" y="2635538"/>
            <a:ext cx="3987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Thank You</a:t>
            </a:r>
            <a:endParaRPr sz="4500">
              <a:solidFill>
                <a:schemeClr val="dk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781" name="Google Shape;2781;p194"/>
          <p:cNvSpPr txBox="1"/>
          <p:nvPr/>
        </p:nvSpPr>
        <p:spPr>
          <a:xfrm>
            <a:off x="261998" y="3356467"/>
            <a:ext cx="7701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Visit </a:t>
            </a:r>
            <a:r>
              <a:rPr lang="en" sz="1400">
                <a:solidFill>
                  <a:schemeClr val="accent6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Kore.ai </a:t>
            </a:r>
            <a:r>
              <a:rPr lang="en" sz="14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for more information</a:t>
            </a:r>
            <a:endParaRPr sz="14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782" name="Google Shape;2782;p194"/>
          <p:cNvSpPr txBox="1"/>
          <p:nvPr/>
        </p:nvSpPr>
        <p:spPr>
          <a:xfrm>
            <a:off x="7995913" y="4554899"/>
            <a:ext cx="1018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Inter Tight"/>
                <a:ea typeface="Inter Tight"/>
                <a:cs typeface="Inter Tight"/>
                <a:sym typeface="Inter Tight"/>
              </a:rPr>
              <a:t>Follow us on:</a:t>
            </a:r>
            <a:endParaRPr sz="800">
              <a:solidFill>
                <a:schemeClr val="accent3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783" name="Google Shape;2783;p194" descr="Twitter icon">
            <a:hlinkClick r:id="rId3"/>
          </p:cNvPr>
          <p:cNvSpPr/>
          <p:nvPr/>
        </p:nvSpPr>
        <p:spPr>
          <a:xfrm>
            <a:off x="8107366" y="4838376"/>
            <a:ext cx="153234" cy="124486"/>
          </a:xfrm>
          <a:custGeom>
            <a:avLst/>
            <a:gdLst/>
            <a:ahLst/>
            <a:cxnLst/>
            <a:rect l="l" t="t" r="r" b="b"/>
            <a:pathLst>
              <a:path w="800" h="650" extrusionOk="0">
                <a:moveTo>
                  <a:pt x="800" y="77"/>
                </a:moveTo>
                <a:cubicBezTo>
                  <a:pt x="771" y="90"/>
                  <a:pt x="739" y="99"/>
                  <a:pt x="706" y="103"/>
                </a:cubicBezTo>
                <a:cubicBezTo>
                  <a:pt x="740" y="82"/>
                  <a:pt x="766" y="50"/>
                  <a:pt x="778" y="12"/>
                </a:cubicBezTo>
                <a:cubicBezTo>
                  <a:pt x="746" y="31"/>
                  <a:pt x="711" y="44"/>
                  <a:pt x="674" y="52"/>
                </a:cubicBezTo>
                <a:cubicBezTo>
                  <a:pt x="644" y="20"/>
                  <a:pt x="601" y="0"/>
                  <a:pt x="554" y="0"/>
                </a:cubicBezTo>
                <a:cubicBezTo>
                  <a:pt x="463" y="0"/>
                  <a:pt x="390" y="73"/>
                  <a:pt x="390" y="164"/>
                </a:cubicBezTo>
                <a:cubicBezTo>
                  <a:pt x="390" y="177"/>
                  <a:pt x="391" y="189"/>
                  <a:pt x="394" y="201"/>
                </a:cubicBezTo>
                <a:cubicBezTo>
                  <a:pt x="258" y="195"/>
                  <a:pt x="137" y="129"/>
                  <a:pt x="56" y="30"/>
                </a:cubicBezTo>
                <a:cubicBezTo>
                  <a:pt x="42" y="54"/>
                  <a:pt x="33" y="82"/>
                  <a:pt x="33" y="112"/>
                </a:cubicBezTo>
                <a:cubicBezTo>
                  <a:pt x="33" y="169"/>
                  <a:pt x="62" y="220"/>
                  <a:pt x="106" y="249"/>
                </a:cubicBezTo>
                <a:cubicBezTo>
                  <a:pt x="80" y="248"/>
                  <a:pt x="54" y="241"/>
                  <a:pt x="32" y="229"/>
                </a:cubicBezTo>
                <a:cubicBezTo>
                  <a:pt x="32" y="229"/>
                  <a:pt x="32" y="230"/>
                  <a:pt x="32" y="231"/>
                </a:cubicBezTo>
                <a:cubicBezTo>
                  <a:pt x="32" y="310"/>
                  <a:pt x="89" y="376"/>
                  <a:pt x="164" y="392"/>
                </a:cubicBezTo>
                <a:cubicBezTo>
                  <a:pt x="150" y="395"/>
                  <a:pt x="136" y="397"/>
                  <a:pt x="121" y="397"/>
                </a:cubicBezTo>
                <a:cubicBezTo>
                  <a:pt x="110" y="397"/>
                  <a:pt x="100" y="396"/>
                  <a:pt x="90" y="394"/>
                </a:cubicBezTo>
                <a:cubicBezTo>
                  <a:pt x="111" y="460"/>
                  <a:pt x="171" y="507"/>
                  <a:pt x="243" y="508"/>
                </a:cubicBezTo>
                <a:cubicBezTo>
                  <a:pt x="187" y="552"/>
                  <a:pt x="116" y="579"/>
                  <a:pt x="39" y="579"/>
                </a:cubicBezTo>
                <a:cubicBezTo>
                  <a:pt x="26" y="579"/>
                  <a:pt x="13" y="578"/>
                  <a:pt x="0" y="576"/>
                </a:cubicBezTo>
                <a:cubicBezTo>
                  <a:pt x="73" y="623"/>
                  <a:pt x="159" y="650"/>
                  <a:pt x="252" y="650"/>
                </a:cubicBezTo>
                <a:cubicBezTo>
                  <a:pt x="553" y="650"/>
                  <a:pt x="719" y="400"/>
                  <a:pt x="719" y="183"/>
                </a:cubicBezTo>
                <a:cubicBezTo>
                  <a:pt x="719" y="176"/>
                  <a:pt x="718" y="169"/>
                  <a:pt x="718" y="162"/>
                </a:cubicBezTo>
                <a:cubicBezTo>
                  <a:pt x="750" y="139"/>
                  <a:pt x="778" y="110"/>
                  <a:pt x="800" y="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2784" name="Google Shape;2784;p194" descr="LinkedIn icon"/>
          <p:cNvGrpSpPr/>
          <p:nvPr/>
        </p:nvGrpSpPr>
        <p:grpSpPr>
          <a:xfrm>
            <a:off x="8382987" y="4838374"/>
            <a:ext cx="124918" cy="123416"/>
            <a:chOff x="10846660" y="6036909"/>
            <a:chExt cx="166513" cy="164554"/>
          </a:xfrm>
        </p:grpSpPr>
        <p:sp>
          <p:nvSpPr>
            <p:cNvPr id="2785" name="Google Shape;2785;p194">
              <a:hlinkClick r:id="rId4"/>
            </p:cNvPr>
            <p:cNvSpPr/>
            <p:nvPr/>
          </p:nvSpPr>
          <p:spPr>
            <a:xfrm>
              <a:off x="10846660" y="6036909"/>
              <a:ext cx="37874" cy="164554"/>
            </a:xfrm>
            <a:custGeom>
              <a:avLst/>
              <a:gdLst/>
              <a:ahLst/>
              <a:cxnLst/>
              <a:rect l="l" t="t" r="r" b="b"/>
              <a:pathLst>
                <a:path w="98" h="427" extrusionOk="0">
                  <a:moveTo>
                    <a:pt x="98" y="46"/>
                  </a:moveTo>
                  <a:cubicBezTo>
                    <a:pt x="98" y="72"/>
                    <a:pt x="79" y="92"/>
                    <a:pt x="48" y="92"/>
                  </a:cubicBezTo>
                  <a:cubicBezTo>
                    <a:pt x="18" y="92"/>
                    <a:pt x="0" y="72"/>
                    <a:pt x="0" y="46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79" y="0"/>
                    <a:pt x="97" y="20"/>
                    <a:pt x="98" y="46"/>
                  </a:cubicBezTo>
                  <a:close/>
                  <a:moveTo>
                    <a:pt x="2" y="427"/>
                  </a:moveTo>
                  <a:cubicBezTo>
                    <a:pt x="2" y="129"/>
                    <a:pt x="2" y="129"/>
                    <a:pt x="2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427"/>
                    <a:pt x="95" y="427"/>
                    <a:pt x="95" y="427"/>
                  </a:cubicBezTo>
                  <a:lnTo>
                    <a:pt x="2" y="4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94">
              <a:hlinkClick r:id="rId4"/>
            </p:cNvPr>
            <p:cNvSpPr/>
            <p:nvPr/>
          </p:nvSpPr>
          <p:spPr>
            <a:xfrm>
              <a:off x="10903797" y="6083924"/>
              <a:ext cx="109376" cy="117539"/>
            </a:xfrm>
            <a:custGeom>
              <a:avLst/>
              <a:gdLst/>
              <a:ahLst/>
              <a:cxnLst/>
              <a:rect l="l" t="t" r="r" b="b"/>
              <a:pathLst>
                <a:path w="284" h="305" extrusionOk="0">
                  <a:moveTo>
                    <a:pt x="2" y="102"/>
                  </a:moveTo>
                  <a:cubicBezTo>
                    <a:pt x="2" y="65"/>
                    <a:pt x="1" y="34"/>
                    <a:pt x="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98" y="29"/>
                    <a:pt x="128" y="0"/>
                    <a:pt x="178" y="0"/>
                  </a:cubicBezTo>
                  <a:cubicBezTo>
                    <a:pt x="239" y="0"/>
                    <a:pt x="284" y="41"/>
                    <a:pt x="284" y="129"/>
                  </a:cubicBezTo>
                  <a:cubicBezTo>
                    <a:pt x="284" y="305"/>
                    <a:pt x="284" y="305"/>
                    <a:pt x="284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192" y="101"/>
                    <a:pt x="178" y="75"/>
                    <a:pt x="145" y="75"/>
                  </a:cubicBezTo>
                  <a:cubicBezTo>
                    <a:pt x="119" y="75"/>
                    <a:pt x="104" y="93"/>
                    <a:pt x="98" y="110"/>
                  </a:cubicBezTo>
                  <a:cubicBezTo>
                    <a:pt x="95" y="116"/>
                    <a:pt x="94" y="124"/>
                    <a:pt x="94" y="133"/>
                  </a:cubicBezTo>
                  <a:cubicBezTo>
                    <a:pt x="94" y="305"/>
                    <a:pt x="94" y="305"/>
                    <a:pt x="94" y="305"/>
                  </a:cubicBezTo>
                  <a:cubicBezTo>
                    <a:pt x="2" y="305"/>
                    <a:pt x="2" y="305"/>
                    <a:pt x="2" y="305"/>
                  </a:cubicBezTo>
                  <a:lnTo>
                    <a:pt x="2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7" name="Google Shape;2787;p194" descr="Facebook icon">
            <a:hlinkClick r:id="rId5"/>
          </p:cNvPr>
          <p:cNvSpPr/>
          <p:nvPr/>
        </p:nvSpPr>
        <p:spPr>
          <a:xfrm>
            <a:off x="8615792" y="4837913"/>
            <a:ext cx="58032" cy="125136"/>
          </a:xfrm>
          <a:custGeom>
            <a:avLst/>
            <a:gdLst/>
            <a:ahLst/>
            <a:cxnLst/>
            <a:rect l="l" t="t" r="r" b="b"/>
            <a:pathLst>
              <a:path w="90" h="193" extrusionOk="0">
                <a:moveTo>
                  <a:pt x="60" y="193"/>
                </a:moveTo>
                <a:cubicBezTo>
                  <a:pt x="20" y="193"/>
                  <a:pt x="20" y="193"/>
                  <a:pt x="20" y="193"/>
                </a:cubicBezTo>
                <a:cubicBezTo>
                  <a:pt x="20" y="97"/>
                  <a:pt x="20" y="97"/>
                  <a:pt x="2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63"/>
                  <a:pt x="0" y="63"/>
                  <a:pt x="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16"/>
                  <a:pt x="31" y="0"/>
                  <a:pt x="63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34"/>
                  <a:pt x="89" y="34"/>
                  <a:pt x="89" y="34"/>
                </a:cubicBezTo>
                <a:cubicBezTo>
                  <a:pt x="73" y="34"/>
                  <a:pt x="73" y="34"/>
                  <a:pt x="73" y="34"/>
                </a:cubicBezTo>
                <a:cubicBezTo>
                  <a:pt x="60" y="34"/>
                  <a:pt x="60" y="38"/>
                  <a:pt x="60" y="47"/>
                </a:cubicBezTo>
                <a:cubicBezTo>
                  <a:pt x="60" y="63"/>
                  <a:pt x="60" y="63"/>
                  <a:pt x="60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86" y="97"/>
                  <a:pt x="86" y="97"/>
                  <a:pt x="86" y="97"/>
                </a:cubicBezTo>
                <a:cubicBezTo>
                  <a:pt x="60" y="97"/>
                  <a:pt x="60" y="97"/>
                  <a:pt x="60" y="97"/>
                </a:cubicBezTo>
                <a:lnTo>
                  <a:pt x="60" y="1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8" name="Google Shape;2788;p194" descr="YouTube icon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76854" y="4857169"/>
            <a:ext cx="153826" cy="1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94"/>
          <p:cNvPicPr preferRelativeResize="0"/>
          <p:nvPr/>
        </p:nvPicPr>
        <p:blipFill rotWithShape="1">
          <a:blip r:embed="rId8">
            <a:alphaModFix/>
          </a:blip>
          <a:srcRect t="139" b="139"/>
          <a:stretch/>
        </p:blipFill>
        <p:spPr>
          <a:xfrm>
            <a:off x="6549767" y="435557"/>
            <a:ext cx="2187279" cy="530645"/>
          </a:xfrm>
          <a:prstGeom prst="rect">
            <a:avLst/>
          </a:prstGeom>
          <a:noFill/>
          <a:ln>
            <a:noFill/>
          </a:ln>
        </p:spPr>
      </p:pic>
      <p:sp>
        <p:nvSpPr>
          <p:cNvPr id="2790" name="Google Shape;2790;p194"/>
          <p:cNvSpPr txBox="1"/>
          <p:nvPr/>
        </p:nvSpPr>
        <p:spPr>
          <a:xfrm>
            <a:off x="211663" y="4856719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© 2024 Kore.ai | All Rights Reserved</a:t>
            </a:r>
            <a:endParaRPr sz="11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1" name="Google Shape;2791;p194"/>
          <p:cNvSpPr/>
          <p:nvPr/>
        </p:nvSpPr>
        <p:spPr>
          <a:xfrm>
            <a:off x="180158" y="4133963"/>
            <a:ext cx="8748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New York</a:t>
            </a:r>
            <a:r>
              <a:rPr lang="en" sz="8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, </a:t>
            </a:r>
            <a:r>
              <a:rPr lang="en" sz="800" i="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USA     |</a:t>
            </a:r>
            <a:r>
              <a:rPr lang="en" sz="8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       Orlando, USA     |      London, UK     |      Frankfurt, GERMANY     |      Dubai, UAE     |      Hyderabad, INDIA     |      Seoul, KOREA      |      Tokyo, JAPAN</a:t>
            </a:r>
            <a:endParaRPr sz="8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cxnSp>
        <p:nvCxnSpPr>
          <p:cNvPr id="2792" name="Google Shape;2792;p194"/>
          <p:cNvCxnSpPr/>
          <p:nvPr/>
        </p:nvCxnSpPr>
        <p:spPr>
          <a:xfrm>
            <a:off x="211657" y="3986213"/>
            <a:ext cx="8748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1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5" name="Google Shape;2795;p1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96" name="Google Shape;2796;p1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- 8 Gold Deck - Clients">
  <p:cSld name="CUSTOM_6_2_2_5">
    <p:bg>
      <p:bgPr>
        <a:solidFill>
          <a:schemeClr val="dk1"/>
        </a:solidFill>
        <a:effectLst/>
      </p:bgPr>
    </p:bg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8" name="Google Shape;2798;p196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p196"/>
          <p:cNvSpPr/>
          <p:nvPr/>
        </p:nvSpPr>
        <p:spPr>
          <a:xfrm>
            <a:off x="249662" y="873075"/>
            <a:ext cx="8652000" cy="39252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0" name="Google Shape;2800;p19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1" name="Google Shape;2801;p196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196"/>
          <p:cNvSpPr/>
          <p:nvPr/>
        </p:nvSpPr>
        <p:spPr>
          <a:xfrm>
            <a:off x="441898" y="1065787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03" name="Google Shape;2803;p196"/>
          <p:cNvSpPr/>
          <p:nvPr/>
        </p:nvSpPr>
        <p:spPr>
          <a:xfrm>
            <a:off x="2119444" y="1040606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04" name="Google Shape;2804;p196"/>
          <p:cNvSpPr/>
          <p:nvPr/>
        </p:nvSpPr>
        <p:spPr>
          <a:xfrm>
            <a:off x="3796991" y="1040606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05" name="Google Shape;2805;p196"/>
          <p:cNvSpPr/>
          <p:nvPr/>
        </p:nvSpPr>
        <p:spPr>
          <a:xfrm>
            <a:off x="5474537" y="1037620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06" name="Google Shape;2806;p196"/>
          <p:cNvSpPr/>
          <p:nvPr/>
        </p:nvSpPr>
        <p:spPr>
          <a:xfrm>
            <a:off x="7152083" y="1040606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07" name="Google Shape;2807;p196"/>
          <p:cNvSpPr/>
          <p:nvPr/>
        </p:nvSpPr>
        <p:spPr>
          <a:xfrm>
            <a:off x="537509" y="1130106"/>
            <a:ext cx="13650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Financial Services</a:t>
            </a:r>
            <a:b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5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Retail | Wealth | Insurance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08" name="Google Shape;2808;p196"/>
          <p:cNvSpPr/>
          <p:nvPr/>
        </p:nvSpPr>
        <p:spPr>
          <a:xfrm>
            <a:off x="3883761" y="1127512"/>
            <a:ext cx="13644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Telco, Media &amp; Communications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09" name="Google Shape;2809;p196"/>
          <p:cNvSpPr/>
          <p:nvPr/>
        </p:nvSpPr>
        <p:spPr>
          <a:xfrm>
            <a:off x="5564656" y="1127512"/>
            <a:ext cx="13644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Consumer Goods 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and Services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10" name="Google Shape;2810;p196"/>
          <p:cNvSpPr/>
          <p:nvPr/>
        </p:nvSpPr>
        <p:spPr>
          <a:xfrm>
            <a:off x="7249400" y="1127512"/>
            <a:ext cx="13644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B2B Goods </a:t>
            </a:r>
            <a:b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and Services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11" name="Google Shape;2811;p196"/>
          <p:cNvSpPr/>
          <p:nvPr/>
        </p:nvSpPr>
        <p:spPr>
          <a:xfrm>
            <a:off x="2204147" y="1136217"/>
            <a:ext cx="13644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Healthcare</a:t>
            </a:r>
            <a:b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5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Providers | Life Sciences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12" name="Google Shape;2812;p196"/>
          <p:cNvSpPr txBox="1"/>
          <p:nvPr/>
        </p:nvSpPr>
        <p:spPr>
          <a:xfrm>
            <a:off x="243023" y="208069"/>
            <a:ext cx="524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04EEB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Our Clients</a:t>
            </a:r>
            <a:endParaRPr sz="900">
              <a:solidFill>
                <a:srgbClr val="004EEB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13" name="Google Shape;2813;p196"/>
          <p:cNvSpPr txBox="1"/>
          <p:nvPr/>
        </p:nvSpPr>
        <p:spPr>
          <a:xfrm>
            <a:off x="229220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Serving enterprises on all continents, except Antarctica… yet</a:t>
            </a:r>
            <a:endParaRPr sz="1800">
              <a:solidFill>
                <a:srgbClr val="1D2939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pic>
        <p:nvPicPr>
          <p:cNvPr id="2814" name="Google Shape;2814;p196" descr="A black and blu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577" y="3155602"/>
            <a:ext cx="298669" cy="10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96" descr="A black background with white letter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8004" y="3140922"/>
            <a:ext cx="622731" cy="13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96" descr="A logo of a flow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287" y="3488805"/>
            <a:ext cx="1069168" cy="17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Google Shape;2817;p1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17308" y="3616016"/>
            <a:ext cx="561615" cy="7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1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28486" y="3578264"/>
            <a:ext cx="311265" cy="11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1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50487" y="3338448"/>
            <a:ext cx="689263" cy="9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1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17308" y="3317639"/>
            <a:ext cx="258200" cy="13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19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64107" y="3022006"/>
            <a:ext cx="475643" cy="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19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17308" y="2994684"/>
            <a:ext cx="433172" cy="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3" name="Google Shape;2823;p196" descr="A blue and black 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70568" y="3317897"/>
            <a:ext cx="458444" cy="11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4" name="Google Shape;2824;p196" descr="A blue yellow and green letters on a black background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29484" y="3309101"/>
            <a:ext cx="346287" cy="12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196" descr="A black and white text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76593" y="4253464"/>
            <a:ext cx="478380" cy="10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6" name="Google Shape;2826;p196" descr="A red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94188" y="3287395"/>
            <a:ext cx="419622" cy="8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196" descr="A blue logo with a lion and wings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04362" y="3881362"/>
            <a:ext cx="376587" cy="15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96" descr="A black background with blue text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1175" y="3880021"/>
            <a:ext cx="474712" cy="16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9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333401" y="3959377"/>
            <a:ext cx="341847" cy="1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96" descr="A black and blue text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924836" y="3880009"/>
            <a:ext cx="513996" cy="27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96" descr="A black background with white tex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041570" y="3774201"/>
            <a:ext cx="1055627" cy="1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96" descr="A black background with a black square&#10;&#10;Description automatically generated with medium confidenc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677505" y="3809614"/>
            <a:ext cx="303957" cy="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96" descr="A number with red letters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376593" y="3800621"/>
            <a:ext cx="431337" cy="8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96" descr="A red circle with white outline and grey letter l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050391" y="3795410"/>
            <a:ext cx="234633" cy="9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5" name="Google Shape;2835;p196"/>
          <p:cNvGrpSpPr/>
          <p:nvPr/>
        </p:nvGrpSpPr>
        <p:grpSpPr>
          <a:xfrm>
            <a:off x="653588" y="2363344"/>
            <a:ext cx="7792012" cy="2055259"/>
            <a:chOff x="871218" y="2621075"/>
            <a:chExt cx="10386579" cy="2740346"/>
          </a:xfrm>
        </p:grpSpPr>
        <p:pic>
          <p:nvPicPr>
            <p:cNvPr id="2836" name="Google Shape;2836;p196" descr="A red circle with blue lines&#10;&#10;Description automatically generated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1409621" y="5183335"/>
              <a:ext cx="224596" cy="145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7" name="Google Shape;2837;p196" descr="A red sign with white text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871218" y="5188676"/>
              <a:ext cx="372433" cy="13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8" name="Google Shape;2838;p196" descr="A black and grey logo&#10;&#10;Description automatically generated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747904" y="5193147"/>
              <a:ext cx="626352" cy="12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9" name="Google Shape;2839;p196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311898" y="5234029"/>
              <a:ext cx="1078324" cy="127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0" name="Google Shape;2840;p196" descr="A black and white photo of a black background&#10;&#10;Description automatically generated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352299" y="5190383"/>
              <a:ext cx="511885" cy="8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1" name="Google Shape;2841;p196" descr="A green and black sign&#10;&#10;Description automatically generated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6113163" y="5182162"/>
              <a:ext cx="751716" cy="105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2" name="Google Shape;2842;p196" descr="A black and white logo&#10;&#10;Description automatically generated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486218" y="2621075"/>
              <a:ext cx="612007" cy="12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3" name="Google Shape;2843;p196" descr="A black text on a white background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7536651" y="5104005"/>
              <a:ext cx="731400" cy="219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4" name="Google Shape;2844;p196" descr="A blue text on a black background&#10;&#10;Description automatically generated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10541867" y="4520240"/>
              <a:ext cx="715930" cy="152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5" name="Google Shape;2845;p196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9807758" y="4511040"/>
              <a:ext cx="540360" cy="1706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6" name="Google Shape;2846;p196"/>
          <p:cNvGrpSpPr/>
          <p:nvPr/>
        </p:nvGrpSpPr>
        <p:grpSpPr>
          <a:xfrm>
            <a:off x="653588" y="2644104"/>
            <a:ext cx="7772966" cy="750501"/>
            <a:chOff x="871218" y="3627728"/>
            <a:chExt cx="10361192" cy="1000667"/>
          </a:xfrm>
        </p:grpSpPr>
        <p:pic>
          <p:nvPicPr>
            <p:cNvPr id="2847" name="Google Shape;2847;p196" descr="A close up of a logo&#10;&#10;Description automatically generated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871218" y="3805156"/>
              <a:ext cx="822878" cy="120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8" name="Google Shape;2848;p196" descr="A blue letter on a black background&#10;&#10;Description automatically generated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1958173" y="3806280"/>
              <a:ext cx="416082" cy="117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9" name="Google Shape;2849;p196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3088971" y="3639150"/>
              <a:ext cx="783160" cy="138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0" name="Google Shape;2850;p196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4178657" y="3627728"/>
              <a:ext cx="406529" cy="160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1" name="Google Shape;2851;p196" descr="A red text on a black background&#10;&#10;Description automatically generated"/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6197155" y="3871138"/>
              <a:ext cx="667725" cy="148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2" name="Google Shape;2852;p196" descr="A blue and black logo&#10;&#10;Description automatically generated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8512088" y="3826162"/>
              <a:ext cx="574975" cy="114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3" name="Google Shape;2853;p196" descr="A blue text on a black background&#10;&#10;Description automatically generated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7567262" y="3795361"/>
              <a:ext cx="417700" cy="175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4" name="Google Shape;2854;p196" descr="A blue oval sign with white text&#10;&#10;Description automatically generated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8642551" y="4463624"/>
              <a:ext cx="398325" cy="164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5" name="Google Shape;2855;p196" descr="A black and grey logo&#10;&#10;Description automatically generated"/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10236900" y="3836667"/>
              <a:ext cx="652842" cy="147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6" name="Google Shape;2856;p196" descr="A blue and black logo&#10;&#10;Description automatically generated"/>
            <p:cNvPicPr preferRelativeResize="0"/>
            <p:nvPr/>
          </p:nvPicPr>
          <p:blipFill rotWithShape="1">
            <a:blip r:embed="rId44">
              <a:alphaModFix/>
            </a:blip>
            <a:srcRect/>
            <a:stretch/>
          </p:blipFill>
          <p:spPr>
            <a:xfrm>
              <a:off x="10659923" y="4495173"/>
              <a:ext cx="572487" cy="1016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7" name="Google Shape;2857;p196"/>
          <p:cNvGrpSpPr/>
          <p:nvPr/>
        </p:nvGrpSpPr>
        <p:grpSpPr>
          <a:xfrm>
            <a:off x="653588" y="2302618"/>
            <a:ext cx="7769045" cy="215924"/>
            <a:chOff x="871219" y="3159807"/>
            <a:chExt cx="10355965" cy="287899"/>
          </a:xfrm>
        </p:grpSpPr>
        <p:pic>
          <p:nvPicPr>
            <p:cNvPr id="2858" name="Google Shape;2858;p196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5">
              <a:alphaModFix/>
            </a:blip>
            <a:srcRect/>
            <a:stretch/>
          </p:blipFill>
          <p:spPr>
            <a:xfrm>
              <a:off x="1792482" y="3250555"/>
              <a:ext cx="581774" cy="1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9" name="Google Shape;2859;p196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871219" y="3255241"/>
              <a:ext cx="581774" cy="11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0" name="Google Shape;2860;p196"/>
            <p:cNvPicPr preferRelativeResize="0"/>
            <p:nvPr/>
          </p:nvPicPr>
          <p:blipFill rotWithShape="1">
            <a:blip r:embed="rId47">
              <a:alphaModFix/>
            </a:blip>
            <a:srcRect/>
            <a:stretch/>
          </p:blipFill>
          <p:spPr>
            <a:xfrm>
              <a:off x="3088971" y="3192802"/>
              <a:ext cx="853281" cy="91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1" name="Google Shape;2861;p196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4269548" y="3159807"/>
              <a:ext cx="315638" cy="15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2" name="Google Shape;2862;p196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6067969" y="3274512"/>
              <a:ext cx="796911" cy="77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3" name="Google Shape;2863;p196" descr="A blue and grey logo&#10;&#10;Description automatically generated"/>
            <p:cNvPicPr preferRelativeResize="0"/>
            <p:nvPr/>
          </p:nvPicPr>
          <p:blipFill rotWithShape="1">
            <a:blip r:embed="rId50">
              <a:alphaModFix/>
            </a:blip>
            <a:srcRect/>
            <a:stretch/>
          </p:blipFill>
          <p:spPr>
            <a:xfrm>
              <a:off x="5352299" y="3248519"/>
              <a:ext cx="416322" cy="129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4" name="Google Shape;2864;p196" descr="A blue letter on a black background&#10;&#10;Description automatically generated"/>
            <p:cNvPicPr preferRelativeResize="0"/>
            <p:nvPr/>
          </p:nvPicPr>
          <p:blipFill rotWithShape="1">
            <a:blip r:embed="rId51">
              <a:alphaModFix/>
            </a:blip>
            <a:srcRect/>
            <a:stretch/>
          </p:blipFill>
          <p:spPr>
            <a:xfrm>
              <a:off x="7541350" y="3270348"/>
              <a:ext cx="574975" cy="86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5" name="Google Shape;2865;p196" descr="A black background with white letters&#10;&#10;Description automatically generated"/>
            <p:cNvPicPr preferRelativeResize="0"/>
            <p:nvPr/>
          </p:nvPicPr>
          <p:blipFill rotWithShape="1">
            <a:blip r:embed="rId52">
              <a:alphaModFix/>
            </a:blip>
            <a:srcRect/>
            <a:stretch/>
          </p:blipFill>
          <p:spPr>
            <a:xfrm>
              <a:off x="10313364" y="3250938"/>
              <a:ext cx="913819" cy="124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6" name="Google Shape;2866;p196" descr="A logo of a shell&#10;&#10;Description automatically generated"/>
            <p:cNvPicPr preferRelativeResize="0"/>
            <p:nvPr/>
          </p:nvPicPr>
          <p:blipFill rotWithShape="1">
            <a:blip r:embed="rId53">
              <a:alphaModFix/>
            </a:blip>
            <a:srcRect/>
            <a:stretch/>
          </p:blipFill>
          <p:spPr>
            <a:xfrm>
              <a:off x="9817325" y="3179064"/>
              <a:ext cx="200896" cy="2686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67" name="Google Shape;2867;p196" descr="A blue and black logo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7364836" y="3294114"/>
            <a:ext cx="341842" cy="82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8" name="Google Shape;2868;p196"/>
          <p:cNvGrpSpPr/>
          <p:nvPr/>
        </p:nvGrpSpPr>
        <p:grpSpPr>
          <a:xfrm>
            <a:off x="653588" y="1893290"/>
            <a:ext cx="7769046" cy="183079"/>
            <a:chOff x="871218" y="3048336"/>
            <a:chExt cx="10355967" cy="244105"/>
          </a:xfrm>
        </p:grpSpPr>
        <p:pic>
          <p:nvPicPr>
            <p:cNvPr id="2869" name="Google Shape;2869;p196" descr="A blue and red logo&#10;&#10;Description automatically generated"/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871218" y="3068179"/>
              <a:ext cx="291554" cy="173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0" name="Google Shape;2870;p196" descr="A black and white letter on a black background&#10;&#10;Description automatically generated"/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1494417" y="3102216"/>
              <a:ext cx="893048" cy="131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1" name="Google Shape;2871;p196"/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3088971" y="3085494"/>
              <a:ext cx="527263" cy="206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2" name="Google Shape;2872;p196"/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4014879" y="3098405"/>
              <a:ext cx="570307" cy="181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3" name="Google Shape;2873;p196" descr="A black and white logo&#10;&#10;Description automatically generated"/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6292987" y="3098371"/>
              <a:ext cx="571893" cy="124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4" name="Google Shape;2874;p196" descr="A black and white logo&#10;&#10;Description automatically generated"/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5352299" y="3084728"/>
              <a:ext cx="480675" cy="1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5" name="Google Shape;2875;p196" descr="A red and black logo&#10;&#10;Description automatically generated"/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7574378" y="3104352"/>
              <a:ext cx="405174" cy="1259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6" name="Google Shape;2876;p196" descr="A blue text on a black background&#10;&#10;Description automatically generated"/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8408810" y="3093364"/>
              <a:ext cx="670897" cy="118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7" name="Google Shape;2877;p196" descr="A blue circle with black background&#10;&#10;Description automatically generated"/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9817325" y="3057610"/>
              <a:ext cx="462243" cy="159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8" name="Google Shape;2878;p196" descr="A blue and black logo&#10;&#10;Description automatically generated"/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10589329" y="3048336"/>
              <a:ext cx="637856" cy="1781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79" name="Google Shape;2879;p196" descr="A black and brown text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7611782" y="4253455"/>
            <a:ext cx="625398" cy="7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0" name="Google Shape;2880;p19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4025366" y="2809950"/>
            <a:ext cx="354346" cy="9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- 10 Gold Deck - Timeline">
  <p:cSld name="CUSTOM_6_2_2_6">
    <p:bg>
      <p:bgPr>
        <a:solidFill>
          <a:schemeClr val="dk1"/>
        </a:solidFill>
        <a:effectLst/>
      </p:bgPr>
    </p:bg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2" name="Google Shape;2882;p197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883" name="Google Shape;2883;p197"/>
          <p:cNvSpPr/>
          <p:nvPr/>
        </p:nvSpPr>
        <p:spPr>
          <a:xfrm>
            <a:off x="249662" y="873075"/>
            <a:ext cx="8652000" cy="39252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4" name="Google Shape;2884;p19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5" name="Google Shape;2885;p197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97"/>
          <p:cNvPicPr preferRelativeResize="0"/>
          <p:nvPr/>
        </p:nvPicPr>
        <p:blipFill rotWithShape="1">
          <a:blip r:embed="rId4">
            <a:alphaModFix/>
          </a:blip>
          <a:srcRect l="6289" t="6740" r="9627" b="19191"/>
          <a:stretch/>
        </p:blipFill>
        <p:spPr>
          <a:xfrm rot="10800000">
            <a:off x="246681" y="870806"/>
            <a:ext cx="8712679" cy="3929063"/>
          </a:xfrm>
          <a:prstGeom prst="rect">
            <a:avLst/>
          </a:prstGeom>
          <a:noFill/>
          <a:ln>
            <a:noFill/>
          </a:ln>
        </p:spPr>
      </p:pic>
      <p:sp>
        <p:nvSpPr>
          <p:cNvPr id="2887" name="Google Shape;2887;p197"/>
          <p:cNvSpPr txBox="1"/>
          <p:nvPr/>
        </p:nvSpPr>
        <p:spPr>
          <a:xfrm>
            <a:off x="243023" y="208069"/>
            <a:ext cx="524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04EEB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Getting Started</a:t>
            </a:r>
            <a:endParaRPr sz="900">
              <a:solidFill>
                <a:srgbClr val="004EEB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88" name="Google Shape;2888;p197"/>
          <p:cNvSpPr txBox="1"/>
          <p:nvPr/>
        </p:nvSpPr>
        <p:spPr>
          <a:xfrm>
            <a:off x="229220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2939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Delivering value to your organization in weeks</a:t>
            </a:r>
            <a:endParaRPr sz="1800">
              <a:solidFill>
                <a:srgbClr val="1D2939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89" name="Google Shape;2889;p197"/>
          <p:cNvSpPr/>
          <p:nvPr/>
        </p:nvSpPr>
        <p:spPr>
          <a:xfrm>
            <a:off x="2619466" y="1845087"/>
            <a:ext cx="1822200" cy="1154400"/>
          </a:xfrm>
          <a:prstGeom prst="roundRect">
            <a:avLst>
              <a:gd name="adj" fmla="val 6897"/>
            </a:avLst>
          </a:prstGeom>
          <a:solidFill>
            <a:srgbClr val="FFFFFF"/>
          </a:solidFill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171475" tIns="1714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EEB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Step Two</a:t>
            </a:r>
            <a:br>
              <a:rPr lang="en" sz="16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900" b="1">
                <a:solidFill>
                  <a:srgbClr val="101828"/>
                </a:solidFill>
                <a:latin typeface="Inter Tight"/>
                <a:ea typeface="Inter Tight"/>
                <a:cs typeface="Inter Tight"/>
                <a:sym typeface="Inter Tight"/>
              </a:rPr>
              <a:t>Workshop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Experiment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4AD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90" name="Google Shape;2890;p197"/>
          <p:cNvSpPr/>
          <p:nvPr/>
        </p:nvSpPr>
        <p:spPr>
          <a:xfrm>
            <a:off x="4743998" y="2646324"/>
            <a:ext cx="1822200" cy="1154400"/>
          </a:xfrm>
          <a:prstGeom prst="roundRect">
            <a:avLst>
              <a:gd name="adj" fmla="val 6897"/>
            </a:avLst>
          </a:prstGeom>
          <a:solidFill>
            <a:srgbClr val="FFFFFF"/>
          </a:solidFill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171475" tIns="1714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0C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Step Three</a:t>
            </a:r>
            <a:br>
              <a:rPr lang="en" sz="16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900" b="1">
                <a:solidFill>
                  <a:srgbClr val="101828"/>
                </a:solidFill>
                <a:latin typeface="Inter Tight"/>
                <a:ea typeface="Inter Tight"/>
                <a:cs typeface="Inter Tight"/>
                <a:sym typeface="Inter Tight"/>
              </a:rPr>
              <a:t>Scoping 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Build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4AD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91" name="Google Shape;2891;p197"/>
          <p:cNvSpPr/>
          <p:nvPr/>
        </p:nvSpPr>
        <p:spPr>
          <a:xfrm>
            <a:off x="6906909" y="3447562"/>
            <a:ext cx="1822200" cy="1154400"/>
          </a:xfrm>
          <a:prstGeom prst="roundRect">
            <a:avLst>
              <a:gd name="adj" fmla="val 6897"/>
            </a:avLst>
          </a:prstGeom>
          <a:solidFill>
            <a:srgbClr val="FFFFFF"/>
          </a:solidFill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171475" tIns="1714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59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Step Four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900" b="1">
                <a:solidFill>
                  <a:srgbClr val="101828"/>
                </a:solidFill>
                <a:latin typeface="Inter Tight"/>
                <a:ea typeface="Inter Tight"/>
                <a:cs typeface="Inter Tight"/>
                <a:sym typeface="Inter Tight"/>
              </a:rPr>
              <a:t>Serve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Engagement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endParaRPr sz="800">
              <a:solidFill>
                <a:srgbClr val="101828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cxnSp>
        <p:nvCxnSpPr>
          <p:cNvPr id="2892" name="Google Shape;2892;p197"/>
          <p:cNvCxnSpPr/>
          <p:nvPr/>
        </p:nvCxnSpPr>
        <p:spPr>
          <a:xfrm>
            <a:off x="2399315" y="897544"/>
            <a:ext cx="0" cy="3898200"/>
          </a:xfrm>
          <a:prstGeom prst="straightConnector1">
            <a:avLst/>
          </a:prstGeom>
          <a:noFill/>
          <a:ln w="9525" cap="flat" cmpd="sng">
            <a:solidFill>
              <a:srgbClr val="84AD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893" name="Google Shape;2893;p197"/>
          <p:cNvCxnSpPr/>
          <p:nvPr/>
        </p:nvCxnSpPr>
        <p:spPr>
          <a:xfrm>
            <a:off x="4515955" y="897544"/>
            <a:ext cx="0" cy="3898200"/>
          </a:xfrm>
          <a:prstGeom prst="straightConnector1">
            <a:avLst/>
          </a:prstGeom>
          <a:noFill/>
          <a:ln w="9525" cap="flat" cmpd="sng">
            <a:solidFill>
              <a:srgbClr val="84AD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894" name="Google Shape;2894;p197"/>
          <p:cNvCxnSpPr/>
          <p:nvPr/>
        </p:nvCxnSpPr>
        <p:spPr>
          <a:xfrm>
            <a:off x="6661426" y="897544"/>
            <a:ext cx="0" cy="3898200"/>
          </a:xfrm>
          <a:prstGeom prst="straightConnector1">
            <a:avLst/>
          </a:prstGeom>
          <a:noFill/>
          <a:ln w="9525" cap="flat" cmpd="sng">
            <a:solidFill>
              <a:srgbClr val="84ADFF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895" name="Google Shape;2895;p197"/>
          <p:cNvSpPr/>
          <p:nvPr/>
        </p:nvSpPr>
        <p:spPr>
          <a:xfrm>
            <a:off x="2481157" y="2105850"/>
            <a:ext cx="92400" cy="92400"/>
          </a:xfrm>
          <a:prstGeom prst="ellipse">
            <a:avLst/>
          </a:prstGeom>
          <a:solidFill>
            <a:srgbClr val="004EEB"/>
          </a:solidFill>
          <a:ln w="9525" cap="flat" cmpd="sng">
            <a:solidFill>
              <a:srgbClr val="4754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896" name="Google Shape;2896;p197"/>
          <p:cNvSpPr/>
          <p:nvPr/>
        </p:nvSpPr>
        <p:spPr>
          <a:xfrm>
            <a:off x="4581189" y="2907094"/>
            <a:ext cx="92400" cy="92400"/>
          </a:xfrm>
          <a:prstGeom prst="ellipse">
            <a:avLst/>
          </a:prstGeom>
          <a:solidFill>
            <a:srgbClr val="0040C1"/>
          </a:solidFill>
          <a:ln w="9525" cap="flat" cmpd="sng">
            <a:solidFill>
              <a:srgbClr val="4754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897" name="Google Shape;2897;p197"/>
          <p:cNvSpPr/>
          <p:nvPr/>
        </p:nvSpPr>
        <p:spPr>
          <a:xfrm>
            <a:off x="6735163" y="3708338"/>
            <a:ext cx="92400" cy="92400"/>
          </a:xfrm>
          <a:prstGeom prst="ellipse">
            <a:avLst/>
          </a:prstGeom>
          <a:solidFill>
            <a:srgbClr val="00359E"/>
          </a:solidFill>
          <a:ln w="9525" cap="flat" cmpd="sng">
            <a:solidFill>
              <a:srgbClr val="4754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898" name="Google Shape;2898;p197"/>
          <p:cNvSpPr/>
          <p:nvPr/>
        </p:nvSpPr>
        <p:spPr>
          <a:xfrm>
            <a:off x="482858" y="1043850"/>
            <a:ext cx="1822200" cy="1154400"/>
          </a:xfrm>
          <a:prstGeom prst="roundRect">
            <a:avLst>
              <a:gd name="adj" fmla="val 6897"/>
            </a:avLst>
          </a:prstGeom>
          <a:solidFill>
            <a:srgbClr val="FFFFFF"/>
          </a:solidFill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171475" tIns="1714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Step One</a:t>
            </a:r>
            <a:br>
              <a:rPr lang="en" sz="16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900" b="1">
                <a:solidFill>
                  <a:srgbClr val="101828"/>
                </a:solidFill>
                <a:latin typeface="Inter Tight"/>
                <a:ea typeface="Inter Tight"/>
                <a:cs typeface="Inter Tight"/>
                <a:sym typeface="Inter Tight"/>
              </a:rPr>
              <a:t>Discovery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Ideation</a:t>
            </a:r>
            <a:endParaRPr sz="800">
              <a:solidFill>
                <a:srgbClr val="101828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2899" name="Google Shape;2899;p197"/>
          <p:cNvSpPr/>
          <p:nvPr/>
        </p:nvSpPr>
        <p:spPr>
          <a:xfrm>
            <a:off x="331146" y="1326331"/>
            <a:ext cx="92400" cy="92400"/>
          </a:xfrm>
          <a:prstGeom prst="ellipse">
            <a:avLst/>
          </a:prstGeom>
          <a:solidFill>
            <a:srgbClr val="84AD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-02_Break Slide_Blue">
  <p:cSld name="CUSTOM_12_1_3">
    <p:bg>
      <p:bgPr>
        <a:solidFill>
          <a:schemeClr val="accen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 amt="50000"/>
          </a:blip>
          <a:srcRect l="15488" t="367" r="3839" b="377"/>
          <a:stretch/>
        </p:blipFill>
        <p:spPr>
          <a:xfrm rot="5400000">
            <a:off x="1977339" y="-2009580"/>
            <a:ext cx="5189324" cy="916266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250190" y="2325600"/>
            <a:ext cx="85206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631" cy="17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2_Title With Eyebrow 3">
  <p:cSld name="CUSTOM_6_4_1_8">
    <p:bg>
      <p:bgPr>
        <a:solidFill>
          <a:schemeClr val="dk1"/>
        </a:solidFill>
        <a:effectLst/>
      </p:bgPr>
    </p:bg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1" name="Google Shape;2901;p198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7177"/>
            <a:ext cx="9150392" cy="5163023"/>
          </a:xfrm>
          <a:prstGeom prst="rect">
            <a:avLst/>
          </a:prstGeom>
          <a:noFill/>
          <a:ln>
            <a:noFill/>
          </a:ln>
        </p:spPr>
      </p:pic>
      <p:sp>
        <p:nvSpPr>
          <p:cNvPr id="2902" name="Google Shape;2902;p198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03" name="Google Shape;2903;p198"/>
          <p:cNvSpPr txBox="1">
            <a:spLocks noGrp="1"/>
          </p:cNvSpPr>
          <p:nvPr>
            <p:ph type="subTitle" idx="1"/>
          </p:nvPr>
        </p:nvSpPr>
        <p:spPr>
          <a:xfrm>
            <a:off x="243023" y="208069"/>
            <a:ext cx="524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904" name="Google Shape;2904;p19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5" name="Google Shape;2905;p19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906" name="Google Shape;2906;p198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5668" cy="17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2_Title With Eyebrow 5">
  <p:cSld name="CUSTOM_6_4_3">
    <p:bg>
      <p:bgPr>
        <a:solidFill>
          <a:schemeClr val="dk1"/>
        </a:solidFill>
        <a:effectLst/>
      </p:bgPr>
    </p:bg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" name="Google Shape;2908;p199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9760"/>
            <a:ext cx="9154970" cy="5165607"/>
          </a:xfrm>
          <a:prstGeom prst="rect">
            <a:avLst/>
          </a:prstGeom>
          <a:noFill/>
          <a:ln>
            <a:noFill/>
          </a:ln>
        </p:spPr>
      </p:pic>
      <p:sp>
        <p:nvSpPr>
          <p:cNvPr id="2909" name="Google Shape;2909;p199"/>
          <p:cNvSpPr txBox="1">
            <a:spLocks noGrp="1"/>
          </p:cNvSpPr>
          <p:nvPr>
            <p:ph type="title"/>
          </p:nvPr>
        </p:nvSpPr>
        <p:spPr>
          <a:xfrm>
            <a:off x="229224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10" name="Google Shape;2910;p199"/>
          <p:cNvSpPr txBox="1">
            <a:spLocks noGrp="1"/>
          </p:cNvSpPr>
          <p:nvPr>
            <p:ph type="subTitle" idx="1"/>
          </p:nvPr>
        </p:nvSpPr>
        <p:spPr>
          <a:xfrm>
            <a:off x="243028" y="208069"/>
            <a:ext cx="5247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911" name="Google Shape;2911;p199"/>
          <p:cNvSpPr txBox="1">
            <a:spLocks noGrp="1"/>
          </p:cNvSpPr>
          <p:nvPr>
            <p:ph type="sldNum" idx="12"/>
          </p:nvPr>
        </p:nvSpPr>
        <p:spPr>
          <a:xfrm>
            <a:off x="8353650" y="493338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2" name="Google Shape;2912;p199"/>
          <p:cNvSpPr txBox="1"/>
          <p:nvPr/>
        </p:nvSpPr>
        <p:spPr>
          <a:xfrm>
            <a:off x="241837" y="4933388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913" name="Google Shape;2913;p199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725" y="267462"/>
            <a:ext cx="706012" cy="17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Eyebrow in White Background 3">
  <p:cSld name="CUSTOM_14_4">
    <p:bg>
      <p:bgPr>
        <a:solidFill>
          <a:srgbClr val="FFFFFF"/>
        </a:solidFill>
        <a:effectLst/>
      </p:bgPr>
    </p:bg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5" name="Google Shape;2915;p200"/>
          <p:cNvPicPr preferRelativeResize="0"/>
          <p:nvPr/>
        </p:nvPicPr>
        <p:blipFill rotWithShape="1">
          <a:blip r:embed="rId2">
            <a:alphaModFix/>
          </a:blip>
          <a:srcRect t="17239" r="16534"/>
          <a:stretch/>
        </p:blipFill>
        <p:spPr>
          <a:xfrm rot="10800000" flipH="1">
            <a:off x="-56884" y="458288"/>
            <a:ext cx="9260431" cy="491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916" name="Google Shape;2916;p200"/>
          <p:cNvSpPr txBox="1">
            <a:spLocks noGrp="1"/>
          </p:cNvSpPr>
          <p:nvPr>
            <p:ph type="sldNum" idx="12"/>
          </p:nvPr>
        </p:nvSpPr>
        <p:spPr>
          <a:xfrm>
            <a:off x="8458253" y="482037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D1E7FF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D1E7FF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D1E7FF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D1E7FF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D1E7FF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D1E7FF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D1E7FF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D1E7FF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D1E7FF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7" name="Google Shape;2917;p200"/>
          <p:cNvSpPr txBox="1">
            <a:spLocks noGrp="1"/>
          </p:cNvSpPr>
          <p:nvPr>
            <p:ph type="subTitle" idx="1"/>
          </p:nvPr>
        </p:nvSpPr>
        <p:spPr>
          <a:xfrm>
            <a:off x="156039" y="123156"/>
            <a:ext cx="22734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 Tight SemiBold"/>
              <a:buNone/>
              <a:defRPr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Inter Tight SemiBold"/>
              <a:buNone/>
              <a:defRPr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Inter Tight SemiBold"/>
              <a:buNone/>
              <a:defRPr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Inter Tight SemiBold"/>
              <a:buNone/>
              <a:defRPr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Inter Tight SemiBold"/>
              <a:buNone/>
              <a:defRPr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Inter Tight SemiBold"/>
              <a:buNone/>
              <a:defRPr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Inter Tight SemiBold"/>
              <a:buNone/>
              <a:defRPr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Inter Tight SemiBold"/>
              <a:buNone/>
              <a:defRPr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918" name="Google Shape;2918;p200"/>
          <p:cNvSpPr txBox="1"/>
          <p:nvPr/>
        </p:nvSpPr>
        <p:spPr>
          <a:xfrm>
            <a:off x="211665" y="4971019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11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919" name="Google Shape;2919;p200"/>
          <p:cNvSpPr txBox="1">
            <a:spLocks noGrp="1"/>
          </p:cNvSpPr>
          <p:nvPr>
            <p:ph type="title"/>
          </p:nvPr>
        </p:nvSpPr>
        <p:spPr>
          <a:xfrm>
            <a:off x="229219" y="400779"/>
            <a:ext cx="85206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Font typeface="Inter SemiBold"/>
              <a:buNone/>
              <a:defRPr sz="2300" u="sng">
                <a:solidFill>
                  <a:srgbClr val="111827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Font typeface="Inter SemiBold"/>
              <a:buNone/>
              <a:defRPr sz="2300" u="sng">
                <a:solidFill>
                  <a:srgbClr val="111827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Font typeface="Inter SemiBold"/>
              <a:buNone/>
              <a:defRPr sz="2300" u="sng">
                <a:solidFill>
                  <a:srgbClr val="111827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Font typeface="Inter SemiBold"/>
              <a:buNone/>
              <a:defRPr sz="2300" u="sng">
                <a:solidFill>
                  <a:srgbClr val="111827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Font typeface="Inter SemiBold"/>
              <a:buNone/>
              <a:defRPr sz="2300" u="sng">
                <a:solidFill>
                  <a:srgbClr val="111827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Font typeface="Inter SemiBold"/>
              <a:buNone/>
              <a:defRPr sz="2300" u="sng">
                <a:solidFill>
                  <a:srgbClr val="111827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Font typeface="Inter SemiBold"/>
              <a:buNone/>
              <a:defRPr sz="2300" u="sng">
                <a:solidFill>
                  <a:srgbClr val="111827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Font typeface="Inter SemiBold"/>
              <a:buNone/>
              <a:defRPr sz="2300" u="sng">
                <a:solidFill>
                  <a:srgbClr val="111827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1_Agenda_Dark">
  <p:cSld name="CUSTOM_2">
    <p:bg>
      <p:bgPr>
        <a:solidFill>
          <a:schemeClr val="accent3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t="7791" b="7791"/>
          <a:stretch/>
        </p:blipFill>
        <p:spPr>
          <a:xfrm>
            <a:off x="0" y="-1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>
            <a:off x="876069" y="13415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2"/>
          </p:nvPr>
        </p:nvSpPr>
        <p:spPr>
          <a:xfrm>
            <a:off x="876069" y="26255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3"/>
          </p:nvPr>
        </p:nvSpPr>
        <p:spPr>
          <a:xfrm>
            <a:off x="876069" y="19835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4"/>
          </p:nvPr>
        </p:nvSpPr>
        <p:spPr>
          <a:xfrm>
            <a:off x="876069" y="32675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5"/>
          </p:nvPr>
        </p:nvSpPr>
        <p:spPr>
          <a:xfrm>
            <a:off x="876069" y="39095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6"/>
          </p:nvPr>
        </p:nvSpPr>
        <p:spPr>
          <a:xfrm>
            <a:off x="5452270" y="13415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7"/>
          </p:nvPr>
        </p:nvSpPr>
        <p:spPr>
          <a:xfrm>
            <a:off x="5452270" y="26255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8"/>
          </p:nvPr>
        </p:nvSpPr>
        <p:spPr>
          <a:xfrm>
            <a:off x="5452270" y="19835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9"/>
          </p:nvPr>
        </p:nvSpPr>
        <p:spPr>
          <a:xfrm>
            <a:off x="5452270" y="32675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3"/>
          </p:nvPr>
        </p:nvSpPr>
        <p:spPr>
          <a:xfrm>
            <a:off x="5452270" y="39095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631" cy="17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subTitle" idx="14"/>
          </p:nvPr>
        </p:nvSpPr>
        <p:spPr>
          <a:xfrm>
            <a:off x="290660" y="1341525"/>
            <a:ext cx="3441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2_Agenda_Dark_With Eyebrow">
  <p:cSld name="CUSTOM_2_1">
    <p:bg>
      <p:bgPr>
        <a:solidFill>
          <a:schemeClr val="accent3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2">
            <a:alphaModFix/>
          </a:blip>
          <a:srcRect t="7791" b="7791"/>
          <a:stretch/>
        </p:blipFill>
        <p:spPr>
          <a:xfrm rot="10800000">
            <a:off x="0" y="-18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876069" y="12272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2"/>
          </p:nvPr>
        </p:nvSpPr>
        <p:spPr>
          <a:xfrm>
            <a:off x="876069" y="25112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3"/>
          </p:nvPr>
        </p:nvSpPr>
        <p:spPr>
          <a:xfrm>
            <a:off x="876069" y="18692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4"/>
          </p:nvPr>
        </p:nvSpPr>
        <p:spPr>
          <a:xfrm>
            <a:off x="876069" y="31532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5"/>
          </p:nvPr>
        </p:nvSpPr>
        <p:spPr>
          <a:xfrm>
            <a:off x="876069" y="37952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6"/>
          </p:nvPr>
        </p:nvSpPr>
        <p:spPr>
          <a:xfrm>
            <a:off x="5452270" y="12272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7"/>
          </p:nvPr>
        </p:nvSpPr>
        <p:spPr>
          <a:xfrm>
            <a:off x="5452270" y="25112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8"/>
          </p:nvPr>
        </p:nvSpPr>
        <p:spPr>
          <a:xfrm>
            <a:off x="5452270" y="18692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9"/>
          </p:nvPr>
        </p:nvSpPr>
        <p:spPr>
          <a:xfrm>
            <a:off x="5452270" y="31532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3"/>
          </p:nvPr>
        </p:nvSpPr>
        <p:spPr>
          <a:xfrm>
            <a:off x="5452270" y="37952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14"/>
          </p:nvPr>
        </p:nvSpPr>
        <p:spPr>
          <a:xfrm>
            <a:off x="876069" y="146985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5"/>
          </p:nvPr>
        </p:nvSpPr>
        <p:spPr>
          <a:xfrm>
            <a:off x="876069" y="275384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16"/>
          </p:nvPr>
        </p:nvSpPr>
        <p:spPr>
          <a:xfrm>
            <a:off x="876069" y="211184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17"/>
          </p:nvPr>
        </p:nvSpPr>
        <p:spPr>
          <a:xfrm>
            <a:off x="876069" y="339583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18"/>
          </p:nvPr>
        </p:nvSpPr>
        <p:spPr>
          <a:xfrm>
            <a:off x="876069" y="4037832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19"/>
          </p:nvPr>
        </p:nvSpPr>
        <p:spPr>
          <a:xfrm>
            <a:off x="5452270" y="146985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20"/>
          </p:nvPr>
        </p:nvSpPr>
        <p:spPr>
          <a:xfrm>
            <a:off x="5452270" y="275384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21"/>
          </p:nvPr>
        </p:nvSpPr>
        <p:spPr>
          <a:xfrm>
            <a:off x="5452270" y="211184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2"/>
          </p:nvPr>
        </p:nvSpPr>
        <p:spPr>
          <a:xfrm>
            <a:off x="5452270" y="339583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23"/>
          </p:nvPr>
        </p:nvSpPr>
        <p:spPr>
          <a:xfrm>
            <a:off x="5452270" y="4037832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631" cy="17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3_Agenda_Light">
  <p:cSld name="CUSTOM_2_2">
    <p:bg>
      <p:bgPr>
        <a:solidFill>
          <a:schemeClr val="accent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348"/>
            <a:ext cx="9159547" cy="51681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>
            <a:spLocks noGrp="1"/>
          </p:cNvSpPr>
          <p:nvPr>
            <p:ph type="subTitle" idx="1"/>
          </p:nvPr>
        </p:nvSpPr>
        <p:spPr>
          <a:xfrm>
            <a:off x="876069" y="13415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ubTitle" idx="2"/>
          </p:nvPr>
        </p:nvSpPr>
        <p:spPr>
          <a:xfrm>
            <a:off x="876069" y="26255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3"/>
          </p:nvPr>
        </p:nvSpPr>
        <p:spPr>
          <a:xfrm>
            <a:off x="876069" y="19835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4"/>
          </p:nvPr>
        </p:nvSpPr>
        <p:spPr>
          <a:xfrm>
            <a:off x="876069" y="32675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5"/>
          </p:nvPr>
        </p:nvSpPr>
        <p:spPr>
          <a:xfrm>
            <a:off x="876069" y="39095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6"/>
          </p:nvPr>
        </p:nvSpPr>
        <p:spPr>
          <a:xfrm>
            <a:off x="5452270" y="13415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7"/>
          </p:nvPr>
        </p:nvSpPr>
        <p:spPr>
          <a:xfrm>
            <a:off x="5452270" y="26255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8"/>
          </p:nvPr>
        </p:nvSpPr>
        <p:spPr>
          <a:xfrm>
            <a:off x="5452270" y="19835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9"/>
          </p:nvPr>
        </p:nvSpPr>
        <p:spPr>
          <a:xfrm>
            <a:off x="5452270" y="32675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3"/>
          </p:nvPr>
        </p:nvSpPr>
        <p:spPr>
          <a:xfrm>
            <a:off x="5452270" y="39095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4_Agenda_Light_With Eyebrow">
  <p:cSld name="CUSTOM_2_1_1">
    <p:bg>
      <p:bgPr>
        <a:solidFill>
          <a:schemeClr val="accent3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348"/>
            <a:ext cx="9159547" cy="516819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>
            <a:spLocks noGrp="1"/>
          </p:cNvSpPr>
          <p:nvPr>
            <p:ph type="subTitle" idx="1"/>
          </p:nvPr>
        </p:nvSpPr>
        <p:spPr>
          <a:xfrm>
            <a:off x="876069" y="12272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2"/>
          </p:nvPr>
        </p:nvSpPr>
        <p:spPr>
          <a:xfrm>
            <a:off x="876069" y="25112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3"/>
          </p:nvPr>
        </p:nvSpPr>
        <p:spPr>
          <a:xfrm>
            <a:off x="876069" y="18692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ubTitle" idx="4"/>
          </p:nvPr>
        </p:nvSpPr>
        <p:spPr>
          <a:xfrm>
            <a:off x="876069" y="31532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5"/>
          </p:nvPr>
        </p:nvSpPr>
        <p:spPr>
          <a:xfrm>
            <a:off x="876069" y="37952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6"/>
          </p:nvPr>
        </p:nvSpPr>
        <p:spPr>
          <a:xfrm>
            <a:off x="5452270" y="12272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7"/>
          </p:nvPr>
        </p:nvSpPr>
        <p:spPr>
          <a:xfrm>
            <a:off x="5452270" y="25112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8"/>
          </p:nvPr>
        </p:nvSpPr>
        <p:spPr>
          <a:xfrm>
            <a:off x="5452270" y="18692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9"/>
          </p:nvPr>
        </p:nvSpPr>
        <p:spPr>
          <a:xfrm>
            <a:off x="5452270" y="31532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13"/>
          </p:nvPr>
        </p:nvSpPr>
        <p:spPr>
          <a:xfrm>
            <a:off x="5452270" y="37952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14"/>
          </p:nvPr>
        </p:nvSpPr>
        <p:spPr>
          <a:xfrm>
            <a:off x="876069" y="146985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15"/>
          </p:nvPr>
        </p:nvSpPr>
        <p:spPr>
          <a:xfrm>
            <a:off x="876069" y="275384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16"/>
          </p:nvPr>
        </p:nvSpPr>
        <p:spPr>
          <a:xfrm>
            <a:off x="876069" y="211184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17"/>
          </p:nvPr>
        </p:nvSpPr>
        <p:spPr>
          <a:xfrm>
            <a:off x="876069" y="339583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8"/>
          </p:nvPr>
        </p:nvSpPr>
        <p:spPr>
          <a:xfrm>
            <a:off x="876069" y="4037832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9"/>
          </p:nvPr>
        </p:nvSpPr>
        <p:spPr>
          <a:xfrm>
            <a:off x="5452270" y="146985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20"/>
          </p:nvPr>
        </p:nvSpPr>
        <p:spPr>
          <a:xfrm>
            <a:off x="5452270" y="275384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21"/>
          </p:nvPr>
        </p:nvSpPr>
        <p:spPr>
          <a:xfrm>
            <a:off x="5452270" y="211184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22"/>
          </p:nvPr>
        </p:nvSpPr>
        <p:spPr>
          <a:xfrm>
            <a:off x="5452270" y="339583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ubTitle" idx="23"/>
          </p:nvPr>
        </p:nvSpPr>
        <p:spPr>
          <a:xfrm>
            <a:off x="5452270" y="4037832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1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2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5_Index Thumbnail">
  <p:cSld name="CUSTOM_2_1_1_1"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 rotWithShape="1">
          <a:blip r:embed="rId2">
            <a:alphaModFix/>
          </a:blip>
          <a:srcRect l="10144" b="22324"/>
          <a:stretch/>
        </p:blipFill>
        <p:spPr>
          <a:xfrm flipH="1">
            <a:off x="1426931" y="231394"/>
            <a:ext cx="7722583" cy="491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261029" y="2464603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260915" y="444993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442945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2442831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4601699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4601585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6760697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6760583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22" name="Google Shape;222;p22"/>
          <p:cNvSpPr>
            <a:spLocks noGrp="1"/>
          </p:cNvSpPr>
          <p:nvPr>
            <p:ph type="pic" idx="2"/>
          </p:nvPr>
        </p:nvSpPr>
        <p:spPr>
          <a:xfrm>
            <a:off x="6846106" y="874557"/>
            <a:ext cx="2049900" cy="1458600"/>
          </a:xfrm>
          <a:prstGeom prst="roundRect">
            <a:avLst>
              <a:gd name="adj" fmla="val 6079"/>
            </a:avLst>
          </a:prstGeom>
          <a:noFill/>
          <a:ln>
            <a:noFill/>
          </a:ln>
        </p:spPr>
      </p:sp>
      <p:sp>
        <p:nvSpPr>
          <p:cNvPr id="223" name="Google Shape;223;p22"/>
          <p:cNvSpPr>
            <a:spLocks noGrp="1"/>
          </p:cNvSpPr>
          <p:nvPr>
            <p:ph type="pic" idx="3"/>
          </p:nvPr>
        </p:nvSpPr>
        <p:spPr>
          <a:xfrm>
            <a:off x="4656458" y="874557"/>
            <a:ext cx="2049900" cy="1458600"/>
          </a:xfrm>
          <a:prstGeom prst="roundRect">
            <a:avLst>
              <a:gd name="adj" fmla="val 6183"/>
            </a:avLst>
          </a:prstGeom>
          <a:noFill/>
          <a:ln>
            <a:noFill/>
          </a:ln>
        </p:spPr>
      </p:sp>
      <p:sp>
        <p:nvSpPr>
          <p:cNvPr id="224" name="Google Shape;224;p22"/>
          <p:cNvSpPr>
            <a:spLocks noGrp="1"/>
          </p:cNvSpPr>
          <p:nvPr>
            <p:ph type="pic" idx="4"/>
          </p:nvPr>
        </p:nvSpPr>
        <p:spPr>
          <a:xfrm>
            <a:off x="2461780" y="874557"/>
            <a:ext cx="2049900" cy="1458600"/>
          </a:xfrm>
          <a:prstGeom prst="roundRect">
            <a:avLst>
              <a:gd name="adj" fmla="val 6153"/>
            </a:avLst>
          </a:prstGeom>
          <a:noFill/>
          <a:ln>
            <a:noFill/>
          </a:ln>
        </p:spPr>
      </p:sp>
      <p:sp>
        <p:nvSpPr>
          <p:cNvPr id="225" name="Google Shape;225;p22"/>
          <p:cNvSpPr>
            <a:spLocks noGrp="1"/>
          </p:cNvSpPr>
          <p:nvPr>
            <p:ph type="pic" idx="5"/>
          </p:nvPr>
        </p:nvSpPr>
        <p:spPr>
          <a:xfrm>
            <a:off x="249973" y="2859899"/>
            <a:ext cx="2049900" cy="1458600"/>
          </a:xfrm>
          <a:prstGeom prst="roundRect">
            <a:avLst>
              <a:gd name="adj" fmla="val 5867"/>
            </a:avLst>
          </a:prstGeom>
          <a:noFill/>
          <a:ln>
            <a:noFill/>
          </a:ln>
        </p:spPr>
      </p:sp>
      <p:sp>
        <p:nvSpPr>
          <p:cNvPr id="226" name="Google Shape;226;p22"/>
          <p:cNvSpPr>
            <a:spLocks noGrp="1"/>
          </p:cNvSpPr>
          <p:nvPr>
            <p:ph type="pic" idx="6"/>
          </p:nvPr>
        </p:nvSpPr>
        <p:spPr>
          <a:xfrm>
            <a:off x="2461659" y="2859890"/>
            <a:ext cx="2049900" cy="1458600"/>
          </a:xfrm>
          <a:prstGeom prst="roundRect">
            <a:avLst>
              <a:gd name="adj" fmla="val 6161"/>
            </a:avLst>
          </a:prstGeom>
          <a:noFill/>
          <a:ln>
            <a:noFill/>
          </a:ln>
        </p:spPr>
      </p:sp>
      <p:sp>
        <p:nvSpPr>
          <p:cNvPr id="227" name="Google Shape;227;p22"/>
          <p:cNvSpPr>
            <a:spLocks noGrp="1"/>
          </p:cNvSpPr>
          <p:nvPr>
            <p:ph type="pic" idx="7"/>
          </p:nvPr>
        </p:nvSpPr>
        <p:spPr>
          <a:xfrm>
            <a:off x="4656337" y="2859890"/>
            <a:ext cx="2049900" cy="1458600"/>
          </a:xfrm>
          <a:prstGeom prst="roundRect">
            <a:avLst>
              <a:gd name="adj" fmla="val 6192"/>
            </a:avLst>
          </a:prstGeom>
          <a:noFill/>
          <a:ln>
            <a:noFill/>
          </a:ln>
        </p:spPr>
      </p:sp>
      <p:sp>
        <p:nvSpPr>
          <p:cNvPr id="228" name="Google Shape;228;p22"/>
          <p:cNvSpPr>
            <a:spLocks noGrp="1"/>
          </p:cNvSpPr>
          <p:nvPr>
            <p:ph type="pic" idx="8"/>
          </p:nvPr>
        </p:nvSpPr>
        <p:spPr>
          <a:xfrm>
            <a:off x="6845986" y="2859890"/>
            <a:ext cx="2049900" cy="1458600"/>
          </a:xfrm>
          <a:prstGeom prst="roundRect">
            <a:avLst>
              <a:gd name="adj" fmla="val 6088"/>
            </a:avLst>
          </a:prstGeom>
          <a:noFill/>
          <a:ln>
            <a:noFill/>
          </a:ln>
        </p:spPr>
      </p:sp>
      <p:sp>
        <p:nvSpPr>
          <p:cNvPr id="229" name="Google Shape;229;p22"/>
          <p:cNvSpPr>
            <a:spLocks noGrp="1"/>
          </p:cNvSpPr>
          <p:nvPr>
            <p:ph type="pic" idx="9"/>
          </p:nvPr>
        </p:nvSpPr>
        <p:spPr>
          <a:xfrm>
            <a:off x="249981" y="874567"/>
            <a:ext cx="2049900" cy="1458600"/>
          </a:xfrm>
          <a:prstGeom prst="roundRect">
            <a:avLst>
              <a:gd name="adj" fmla="val 5859"/>
            </a:avLst>
          </a:prstGeom>
          <a:noFill/>
          <a:ln>
            <a:noFill/>
          </a:ln>
        </p:spPr>
      </p:sp>
      <p:sp>
        <p:nvSpPr>
          <p:cNvPr id="230" name="Google Shape;230;p22"/>
          <p:cNvSpPr txBox="1">
            <a:spLocks noGrp="1"/>
          </p:cNvSpPr>
          <p:nvPr>
            <p:ph type="subTitle" idx="1"/>
          </p:nvPr>
        </p:nvSpPr>
        <p:spPr>
          <a:xfrm>
            <a:off x="249981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13"/>
          </p:nvPr>
        </p:nvSpPr>
        <p:spPr>
          <a:xfrm>
            <a:off x="2477167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14"/>
          </p:nvPr>
        </p:nvSpPr>
        <p:spPr>
          <a:xfrm>
            <a:off x="4647610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15"/>
          </p:nvPr>
        </p:nvSpPr>
        <p:spPr>
          <a:xfrm>
            <a:off x="6846091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6"/>
          </p:nvPr>
        </p:nvSpPr>
        <p:spPr>
          <a:xfrm>
            <a:off x="249981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17"/>
          </p:nvPr>
        </p:nvSpPr>
        <p:spPr>
          <a:xfrm>
            <a:off x="2477167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18"/>
          </p:nvPr>
        </p:nvSpPr>
        <p:spPr>
          <a:xfrm>
            <a:off x="4647610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19"/>
          </p:nvPr>
        </p:nvSpPr>
        <p:spPr>
          <a:xfrm>
            <a:off x="6846091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6_Index Thumbnail_With Eyebrow">
  <p:cSld name="CUSTOM_2_1_1_1_1"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 l="10144" b="22324"/>
          <a:stretch/>
        </p:blipFill>
        <p:spPr>
          <a:xfrm flipH="1">
            <a:off x="1426931" y="231394"/>
            <a:ext cx="7722583" cy="491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3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261029" y="2464603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260915" y="444993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2442945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2442831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4601699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601585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6760697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6760583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3" name="Google Shape;253;p23"/>
          <p:cNvSpPr>
            <a:spLocks noGrp="1"/>
          </p:cNvSpPr>
          <p:nvPr>
            <p:ph type="pic" idx="2"/>
          </p:nvPr>
        </p:nvSpPr>
        <p:spPr>
          <a:xfrm>
            <a:off x="6846106" y="874557"/>
            <a:ext cx="2049900" cy="1458600"/>
          </a:xfrm>
          <a:prstGeom prst="roundRect">
            <a:avLst>
              <a:gd name="adj" fmla="val 6079"/>
            </a:avLst>
          </a:prstGeom>
          <a:noFill/>
          <a:ln>
            <a:noFill/>
          </a:ln>
        </p:spPr>
      </p:sp>
      <p:sp>
        <p:nvSpPr>
          <p:cNvPr id="254" name="Google Shape;254;p23"/>
          <p:cNvSpPr>
            <a:spLocks noGrp="1"/>
          </p:cNvSpPr>
          <p:nvPr>
            <p:ph type="pic" idx="3"/>
          </p:nvPr>
        </p:nvSpPr>
        <p:spPr>
          <a:xfrm>
            <a:off x="4656458" y="874557"/>
            <a:ext cx="2049900" cy="1458600"/>
          </a:xfrm>
          <a:prstGeom prst="roundRect">
            <a:avLst>
              <a:gd name="adj" fmla="val 6183"/>
            </a:avLst>
          </a:prstGeom>
          <a:noFill/>
          <a:ln>
            <a:noFill/>
          </a:ln>
        </p:spPr>
      </p:sp>
      <p:sp>
        <p:nvSpPr>
          <p:cNvPr id="255" name="Google Shape;255;p23"/>
          <p:cNvSpPr>
            <a:spLocks noGrp="1"/>
          </p:cNvSpPr>
          <p:nvPr>
            <p:ph type="pic" idx="4"/>
          </p:nvPr>
        </p:nvSpPr>
        <p:spPr>
          <a:xfrm>
            <a:off x="2461780" y="874557"/>
            <a:ext cx="2049900" cy="1458600"/>
          </a:xfrm>
          <a:prstGeom prst="roundRect">
            <a:avLst>
              <a:gd name="adj" fmla="val 6153"/>
            </a:avLst>
          </a:prstGeom>
          <a:noFill/>
          <a:ln>
            <a:noFill/>
          </a:ln>
        </p:spPr>
      </p:sp>
      <p:sp>
        <p:nvSpPr>
          <p:cNvPr id="256" name="Google Shape;256;p23"/>
          <p:cNvSpPr>
            <a:spLocks noGrp="1"/>
          </p:cNvSpPr>
          <p:nvPr>
            <p:ph type="pic" idx="5"/>
          </p:nvPr>
        </p:nvSpPr>
        <p:spPr>
          <a:xfrm>
            <a:off x="249973" y="2859899"/>
            <a:ext cx="2049900" cy="1458600"/>
          </a:xfrm>
          <a:prstGeom prst="roundRect">
            <a:avLst>
              <a:gd name="adj" fmla="val 5867"/>
            </a:avLst>
          </a:prstGeom>
          <a:noFill/>
          <a:ln>
            <a:noFill/>
          </a:ln>
        </p:spPr>
      </p:sp>
      <p:sp>
        <p:nvSpPr>
          <p:cNvPr id="257" name="Google Shape;257;p23"/>
          <p:cNvSpPr>
            <a:spLocks noGrp="1"/>
          </p:cNvSpPr>
          <p:nvPr>
            <p:ph type="pic" idx="6"/>
          </p:nvPr>
        </p:nvSpPr>
        <p:spPr>
          <a:xfrm>
            <a:off x="2461659" y="2859890"/>
            <a:ext cx="2049900" cy="1458600"/>
          </a:xfrm>
          <a:prstGeom prst="roundRect">
            <a:avLst>
              <a:gd name="adj" fmla="val 6161"/>
            </a:avLst>
          </a:prstGeom>
          <a:noFill/>
          <a:ln>
            <a:noFill/>
          </a:ln>
        </p:spPr>
      </p:sp>
      <p:sp>
        <p:nvSpPr>
          <p:cNvPr id="258" name="Google Shape;258;p23"/>
          <p:cNvSpPr>
            <a:spLocks noGrp="1"/>
          </p:cNvSpPr>
          <p:nvPr>
            <p:ph type="pic" idx="7"/>
          </p:nvPr>
        </p:nvSpPr>
        <p:spPr>
          <a:xfrm>
            <a:off x="4656337" y="2859890"/>
            <a:ext cx="2049900" cy="1458600"/>
          </a:xfrm>
          <a:prstGeom prst="roundRect">
            <a:avLst>
              <a:gd name="adj" fmla="val 6192"/>
            </a:avLst>
          </a:prstGeom>
          <a:noFill/>
          <a:ln>
            <a:noFill/>
          </a:ln>
        </p:spPr>
      </p:sp>
      <p:sp>
        <p:nvSpPr>
          <p:cNvPr id="259" name="Google Shape;259;p23"/>
          <p:cNvSpPr>
            <a:spLocks noGrp="1"/>
          </p:cNvSpPr>
          <p:nvPr>
            <p:ph type="pic" idx="8"/>
          </p:nvPr>
        </p:nvSpPr>
        <p:spPr>
          <a:xfrm>
            <a:off x="6845986" y="2859890"/>
            <a:ext cx="2049900" cy="1458600"/>
          </a:xfrm>
          <a:prstGeom prst="roundRect">
            <a:avLst>
              <a:gd name="adj" fmla="val 6088"/>
            </a:avLst>
          </a:prstGeom>
          <a:noFill/>
          <a:ln>
            <a:noFill/>
          </a:ln>
        </p:spPr>
      </p:sp>
      <p:sp>
        <p:nvSpPr>
          <p:cNvPr id="260" name="Google Shape;260;p23"/>
          <p:cNvSpPr>
            <a:spLocks noGrp="1"/>
          </p:cNvSpPr>
          <p:nvPr>
            <p:ph type="pic" idx="9"/>
          </p:nvPr>
        </p:nvSpPr>
        <p:spPr>
          <a:xfrm>
            <a:off x="249981" y="874567"/>
            <a:ext cx="2049900" cy="1458600"/>
          </a:xfrm>
          <a:prstGeom prst="roundRect">
            <a:avLst>
              <a:gd name="adj" fmla="val 5859"/>
            </a:avLst>
          </a:prstGeom>
          <a:noFill/>
          <a:ln>
            <a:noFill/>
          </a:ln>
        </p:spPr>
      </p:sp>
      <p:sp>
        <p:nvSpPr>
          <p:cNvPr id="261" name="Google Shape;261;p23"/>
          <p:cNvSpPr txBox="1">
            <a:spLocks noGrp="1"/>
          </p:cNvSpPr>
          <p:nvPr>
            <p:ph type="subTitle" idx="13"/>
          </p:nvPr>
        </p:nvSpPr>
        <p:spPr>
          <a:xfrm>
            <a:off x="249981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14"/>
          </p:nvPr>
        </p:nvSpPr>
        <p:spPr>
          <a:xfrm>
            <a:off x="2477167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5"/>
          </p:nvPr>
        </p:nvSpPr>
        <p:spPr>
          <a:xfrm>
            <a:off x="4647610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16"/>
          </p:nvPr>
        </p:nvSpPr>
        <p:spPr>
          <a:xfrm>
            <a:off x="6846091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17"/>
          </p:nvPr>
        </p:nvSpPr>
        <p:spPr>
          <a:xfrm>
            <a:off x="249981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18"/>
          </p:nvPr>
        </p:nvSpPr>
        <p:spPr>
          <a:xfrm>
            <a:off x="2477167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subTitle" idx="19"/>
          </p:nvPr>
        </p:nvSpPr>
        <p:spPr>
          <a:xfrm>
            <a:off x="4647610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20"/>
          </p:nvPr>
        </p:nvSpPr>
        <p:spPr>
          <a:xfrm>
            <a:off x="6846091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2_Blank Slide_Dark">
  <p:cSld name="SECTION_HEADER_1_1">
    <p:bg>
      <p:bgPr>
        <a:solidFill>
          <a:schemeClr val="accent4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13522" y="-33750"/>
            <a:ext cx="9171000" cy="5211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139" b="139"/>
          <a:stretch/>
        </p:blipFill>
        <p:spPr>
          <a:xfrm>
            <a:off x="8182652" y="267469"/>
            <a:ext cx="706631" cy="17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1_Title only">
  <p:cSld name="CUSTOM_6"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4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348"/>
            <a:ext cx="9159547" cy="5168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ldNum" idx="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24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2_Title With Eyebrow">
  <p:cSld name="CUSTOM_6_4">
    <p:bg>
      <p:bgPr>
        <a:solidFill>
          <a:schemeClr val="dk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5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348"/>
            <a:ext cx="9159547" cy="516819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1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25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3_Title and Content">
  <p:cSld name="CUSTOM_6_3">
    <p:bg>
      <p:bgPr>
        <a:solidFill>
          <a:schemeClr val="dk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6"/>
          <p:cNvPicPr preferRelativeResize="0"/>
          <p:nvPr/>
        </p:nvPicPr>
        <p:blipFill rotWithShape="1">
          <a:blip r:embed="rId2">
            <a:alphaModFix/>
          </a:blip>
          <a:srcRect l="10144" b="22324"/>
          <a:stretch/>
        </p:blipFill>
        <p:spPr>
          <a:xfrm flipH="1">
            <a:off x="1426931" y="231394"/>
            <a:ext cx="7722583" cy="491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249662" y="873075"/>
            <a:ext cx="8652000" cy="39252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26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83142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4_Title and Content With Eyebrow">
  <p:cSld name="CUSTOM_6_2">
    <p:bg>
      <p:bgPr>
        <a:solidFill>
          <a:schemeClr val="dk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7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/>
          <p:nvPr/>
        </p:nvSpPr>
        <p:spPr>
          <a:xfrm>
            <a:off x="249662" y="873075"/>
            <a:ext cx="8652000" cy="39252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27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83142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subTitle" idx="2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97" name="Google Shape;297;p27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5_Two Content">
  <p:cSld name="CUSTOM_7">
    <p:bg>
      <p:bgPr>
        <a:solidFill>
          <a:schemeClr val="dk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8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/>
          <p:nvPr/>
        </p:nvSpPr>
        <p:spPr>
          <a:xfrm>
            <a:off x="249662" y="873075"/>
            <a:ext cx="42051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4708928" y="873075"/>
            <a:ext cx="42051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28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3886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28"/>
          <p:cNvSpPr txBox="1">
            <a:spLocks noGrp="1"/>
          </p:cNvSpPr>
          <p:nvPr>
            <p:ph type="body" idx="2"/>
          </p:nvPr>
        </p:nvSpPr>
        <p:spPr>
          <a:xfrm>
            <a:off x="4868043" y="1049906"/>
            <a:ext cx="3886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306" name="Google Shape;306;p28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6_Two Content With Eyebrow">
  <p:cSld name="CUSTOM_7_3">
    <p:bg>
      <p:bgPr>
        <a:solidFill>
          <a:schemeClr val="dk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9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/>
          <p:nvPr/>
        </p:nvSpPr>
        <p:spPr>
          <a:xfrm>
            <a:off x="249662" y="873075"/>
            <a:ext cx="42051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4708928" y="873075"/>
            <a:ext cx="42051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3886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2"/>
          </p:nvPr>
        </p:nvSpPr>
        <p:spPr>
          <a:xfrm>
            <a:off x="4868043" y="1049906"/>
            <a:ext cx="3886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subTitle" idx="3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316" name="Google Shape;316;p29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7_Three Content">
  <p:cSld name="CUSTOM_7_3_1">
    <p:bg>
      <p:bgPr>
        <a:solidFill>
          <a:schemeClr val="dk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0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0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249662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30"/>
          <p:cNvSpPr/>
          <p:nvPr/>
        </p:nvSpPr>
        <p:spPr>
          <a:xfrm>
            <a:off x="3218521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6177701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30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23817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2"/>
          </p:nvPr>
        </p:nvSpPr>
        <p:spPr>
          <a:xfrm>
            <a:off x="3356246" y="1049906"/>
            <a:ext cx="2431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30"/>
          <p:cNvSpPr txBox="1">
            <a:spLocks noGrp="1"/>
          </p:cNvSpPr>
          <p:nvPr>
            <p:ph type="body" idx="3"/>
          </p:nvPr>
        </p:nvSpPr>
        <p:spPr>
          <a:xfrm>
            <a:off x="6313146" y="1049906"/>
            <a:ext cx="2431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30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327" name="Google Shape;327;p30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8_Three Content With Eyebrow">
  <p:cSld name="CUSTOM_7_3_1_2">
    <p:bg>
      <p:bgPr>
        <a:solidFill>
          <a:schemeClr val="dk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1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31"/>
          <p:cNvSpPr/>
          <p:nvPr/>
        </p:nvSpPr>
        <p:spPr>
          <a:xfrm>
            <a:off x="249662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3218521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6177701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23817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2"/>
          </p:nvPr>
        </p:nvSpPr>
        <p:spPr>
          <a:xfrm>
            <a:off x="3356246" y="1049906"/>
            <a:ext cx="2431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3"/>
          </p:nvPr>
        </p:nvSpPr>
        <p:spPr>
          <a:xfrm>
            <a:off x="6313146" y="1049906"/>
            <a:ext cx="2431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339" name="Google Shape;339;p31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9_Four Content">
  <p:cSld name="CUSTOM_7_3_1_1">
    <p:bg>
      <p:bgPr>
        <a:solidFill>
          <a:schemeClr val="dk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2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2"/>
          <p:cNvSpPr/>
          <p:nvPr/>
        </p:nvSpPr>
        <p:spPr>
          <a:xfrm>
            <a:off x="249662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2448593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4648394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32"/>
          <p:cNvSpPr/>
          <p:nvPr/>
        </p:nvSpPr>
        <p:spPr>
          <a:xfrm>
            <a:off x="6845387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7" name="Google Shape;347;p32"/>
          <p:cNvSpPr txBox="1">
            <a:spLocks noGrp="1"/>
          </p:cNvSpPr>
          <p:nvPr>
            <p:ph type="body" idx="1"/>
          </p:nvPr>
        </p:nvSpPr>
        <p:spPr>
          <a:xfrm>
            <a:off x="377284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body" idx="2"/>
          </p:nvPr>
        </p:nvSpPr>
        <p:spPr>
          <a:xfrm>
            <a:off x="2576725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3"/>
          </p:nvPr>
        </p:nvSpPr>
        <p:spPr>
          <a:xfrm>
            <a:off x="4785860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body" idx="4"/>
          </p:nvPr>
        </p:nvSpPr>
        <p:spPr>
          <a:xfrm>
            <a:off x="6974182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352" name="Google Shape;352;p32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10_Four Content With Eyebrow">
  <p:cSld name="CUSTOM_7_3_1_1_1">
    <p:bg>
      <p:bgPr>
        <a:solidFill>
          <a:schemeClr val="dk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3"/>
          <p:cNvSpPr/>
          <p:nvPr/>
        </p:nvSpPr>
        <p:spPr>
          <a:xfrm>
            <a:off x="249662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2448593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4648394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6845387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33"/>
          <p:cNvSpPr txBox="1">
            <a:spLocks noGrp="1"/>
          </p:cNvSpPr>
          <p:nvPr>
            <p:ph type="body" idx="1"/>
          </p:nvPr>
        </p:nvSpPr>
        <p:spPr>
          <a:xfrm>
            <a:off x="377284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body" idx="2"/>
          </p:nvPr>
        </p:nvSpPr>
        <p:spPr>
          <a:xfrm>
            <a:off x="2576725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body" idx="3"/>
          </p:nvPr>
        </p:nvSpPr>
        <p:spPr>
          <a:xfrm>
            <a:off x="4785860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33"/>
          <p:cNvSpPr txBox="1">
            <a:spLocks noGrp="1"/>
          </p:cNvSpPr>
          <p:nvPr>
            <p:ph type="body" idx="4"/>
          </p:nvPr>
        </p:nvSpPr>
        <p:spPr>
          <a:xfrm>
            <a:off x="6974182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5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366" name="Google Shape;366;p33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3_Blank Slide_Blue">
  <p:cSld name="SECTION_HEADER_1_1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 amt="50000"/>
          </a:blip>
          <a:srcRect l="15488" t="367" r="3839" b="377"/>
          <a:stretch/>
        </p:blipFill>
        <p:spPr>
          <a:xfrm rot="5400000">
            <a:off x="1977339" y="-2009580"/>
            <a:ext cx="5189324" cy="91626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631" cy="17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11_Eight Content">
  <p:cSld name="CUSTOM_7_3_1_1_1_1"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4"/>
          <p:cNvPicPr preferRelativeResize="0"/>
          <p:nvPr/>
        </p:nvPicPr>
        <p:blipFill rotWithShape="1">
          <a:blip r:embed="rId2">
            <a:alphaModFix amt="90000"/>
          </a:blip>
          <a:srcRect l="16317" t="14654" r="24236" b="36900"/>
          <a:stretch/>
        </p:blipFill>
        <p:spPr>
          <a:xfrm rot="4">
            <a:off x="0" y="5"/>
            <a:ext cx="914399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34"/>
          <p:cNvSpPr/>
          <p:nvPr/>
        </p:nvSpPr>
        <p:spPr>
          <a:xfrm>
            <a:off x="249662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2448593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34"/>
          <p:cNvSpPr/>
          <p:nvPr/>
        </p:nvSpPr>
        <p:spPr>
          <a:xfrm>
            <a:off x="4648394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6845387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249662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2448593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4648394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6845387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34"/>
          <p:cNvSpPr txBox="1">
            <a:spLocks noGrp="1"/>
          </p:cNvSpPr>
          <p:nvPr>
            <p:ph type="sldNum" idx="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34"/>
          <p:cNvSpPr txBox="1">
            <a:spLocks noGrp="1"/>
          </p:cNvSpPr>
          <p:nvPr>
            <p:ph type="body" idx="1"/>
          </p:nvPr>
        </p:nvSpPr>
        <p:spPr>
          <a:xfrm>
            <a:off x="377288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34"/>
          <p:cNvSpPr txBox="1">
            <a:spLocks noGrp="1"/>
          </p:cNvSpPr>
          <p:nvPr>
            <p:ph type="body" idx="3"/>
          </p:nvPr>
        </p:nvSpPr>
        <p:spPr>
          <a:xfrm>
            <a:off x="2578320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body" idx="4"/>
          </p:nvPr>
        </p:nvSpPr>
        <p:spPr>
          <a:xfrm>
            <a:off x="4776285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34"/>
          <p:cNvSpPr txBox="1">
            <a:spLocks noGrp="1"/>
          </p:cNvSpPr>
          <p:nvPr>
            <p:ph type="body" idx="5"/>
          </p:nvPr>
        </p:nvSpPr>
        <p:spPr>
          <a:xfrm>
            <a:off x="6977036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34"/>
          <p:cNvSpPr txBox="1">
            <a:spLocks noGrp="1"/>
          </p:cNvSpPr>
          <p:nvPr>
            <p:ph type="body" idx="6"/>
          </p:nvPr>
        </p:nvSpPr>
        <p:spPr>
          <a:xfrm>
            <a:off x="377288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34"/>
          <p:cNvSpPr txBox="1">
            <a:spLocks noGrp="1"/>
          </p:cNvSpPr>
          <p:nvPr>
            <p:ph type="body" idx="7"/>
          </p:nvPr>
        </p:nvSpPr>
        <p:spPr>
          <a:xfrm>
            <a:off x="2578320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4"/>
          <p:cNvSpPr txBox="1">
            <a:spLocks noGrp="1"/>
          </p:cNvSpPr>
          <p:nvPr>
            <p:ph type="body" idx="8"/>
          </p:nvPr>
        </p:nvSpPr>
        <p:spPr>
          <a:xfrm>
            <a:off x="4776285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9"/>
          </p:nvPr>
        </p:nvSpPr>
        <p:spPr>
          <a:xfrm>
            <a:off x="6977036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34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388" name="Google Shape;388;p34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12_Eight Content With Eyebrow">
  <p:cSld name="CUSTOM_7_3_1_1_1_1_1">
    <p:bg>
      <p:bgPr>
        <a:solidFill>
          <a:schemeClr val="dk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5"/>
          <p:cNvPicPr preferRelativeResize="0"/>
          <p:nvPr/>
        </p:nvPicPr>
        <p:blipFill rotWithShape="1">
          <a:blip r:embed="rId2">
            <a:alphaModFix amt="90000"/>
          </a:blip>
          <a:srcRect l="16317" t="14654" r="24236" b="36900"/>
          <a:stretch/>
        </p:blipFill>
        <p:spPr>
          <a:xfrm rot="4">
            <a:off x="0" y="5"/>
            <a:ext cx="914399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249662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2448593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4648394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6845387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35"/>
          <p:cNvSpPr/>
          <p:nvPr/>
        </p:nvSpPr>
        <p:spPr>
          <a:xfrm>
            <a:off x="249662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2448593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4648394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35"/>
          <p:cNvSpPr/>
          <p:nvPr/>
        </p:nvSpPr>
        <p:spPr>
          <a:xfrm>
            <a:off x="6845387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35"/>
          <p:cNvSpPr txBox="1">
            <a:spLocks noGrp="1"/>
          </p:cNvSpPr>
          <p:nvPr>
            <p:ph type="sldNum" idx="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35"/>
          <p:cNvSpPr txBox="1">
            <a:spLocks noGrp="1"/>
          </p:cNvSpPr>
          <p:nvPr>
            <p:ph type="body" idx="1"/>
          </p:nvPr>
        </p:nvSpPr>
        <p:spPr>
          <a:xfrm>
            <a:off x="377288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35"/>
          <p:cNvSpPr txBox="1">
            <a:spLocks noGrp="1"/>
          </p:cNvSpPr>
          <p:nvPr>
            <p:ph type="body" idx="3"/>
          </p:nvPr>
        </p:nvSpPr>
        <p:spPr>
          <a:xfrm>
            <a:off x="2578320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body" idx="4"/>
          </p:nvPr>
        </p:nvSpPr>
        <p:spPr>
          <a:xfrm>
            <a:off x="4776285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body" idx="5"/>
          </p:nvPr>
        </p:nvSpPr>
        <p:spPr>
          <a:xfrm>
            <a:off x="6977036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body" idx="6"/>
          </p:nvPr>
        </p:nvSpPr>
        <p:spPr>
          <a:xfrm>
            <a:off x="377288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35"/>
          <p:cNvSpPr txBox="1">
            <a:spLocks noGrp="1"/>
          </p:cNvSpPr>
          <p:nvPr>
            <p:ph type="body" idx="7"/>
          </p:nvPr>
        </p:nvSpPr>
        <p:spPr>
          <a:xfrm>
            <a:off x="2578320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35"/>
          <p:cNvSpPr txBox="1">
            <a:spLocks noGrp="1"/>
          </p:cNvSpPr>
          <p:nvPr>
            <p:ph type="body" idx="8"/>
          </p:nvPr>
        </p:nvSpPr>
        <p:spPr>
          <a:xfrm>
            <a:off x="4776285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body" idx="9"/>
          </p:nvPr>
        </p:nvSpPr>
        <p:spPr>
          <a:xfrm>
            <a:off x="6977036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35"/>
          <p:cNvSpPr txBox="1">
            <a:spLocks noGrp="1"/>
          </p:cNvSpPr>
          <p:nvPr>
            <p:ph type="subTitle" idx="13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1_Text 2x2">
  <p:cSld name="CUSTOM_16_2">
    <p:bg>
      <p:bgPr>
        <a:solidFill>
          <a:srgbClr val="EFF4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/>
          <p:nvPr/>
        </p:nvSpPr>
        <p:spPr>
          <a:xfrm>
            <a:off x="249662" y="873075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36"/>
          <p:cNvSpPr txBox="1">
            <a:spLocks noGrp="1"/>
          </p:cNvSpPr>
          <p:nvPr>
            <p:ph type="body" idx="1"/>
          </p:nvPr>
        </p:nvSpPr>
        <p:spPr>
          <a:xfrm>
            <a:off x="410317" y="1321369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36"/>
          <p:cNvSpPr txBox="1">
            <a:spLocks noGrp="1"/>
          </p:cNvSpPr>
          <p:nvPr>
            <p:ph type="subTitle" idx="2"/>
          </p:nvPr>
        </p:nvSpPr>
        <p:spPr>
          <a:xfrm>
            <a:off x="407877" y="1050844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249662" y="2891119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36"/>
          <p:cNvSpPr txBox="1">
            <a:spLocks noGrp="1"/>
          </p:cNvSpPr>
          <p:nvPr>
            <p:ph type="body" idx="3"/>
          </p:nvPr>
        </p:nvSpPr>
        <p:spPr>
          <a:xfrm>
            <a:off x="410317" y="3339413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36"/>
          <p:cNvSpPr txBox="1">
            <a:spLocks noGrp="1"/>
          </p:cNvSpPr>
          <p:nvPr>
            <p:ph type="subTitle" idx="4"/>
          </p:nvPr>
        </p:nvSpPr>
        <p:spPr>
          <a:xfrm>
            <a:off x="407877" y="3068887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19" name="Google Shape;419;p36"/>
          <p:cNvSpPr/>
          <p:nvPr/>
        </p:nvSpPr>
        <p:spPr>
          <a:xfrm>
            <a:off x="4670575" y="873075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36"/>
          <p:cNvSpPr txBox="1">
            <a:spLocks noGrp="1"/>
          </p:cNvSpPr>
          <p:nvPr>
            <p:ph type="body" idx="5"/>
          </p:nvPr>
        </p:nvSpPr>
        <p:spPr>
          <a:xfrm>
            <a:off x="4831229" y="1321369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36"/>
          <p:cNvSpPr txBox="1">
            <a:spLocks noGrp="1"/>
          </p:cNvSpPr>
          <p:nvPr>
            <p:ph type="subTitle" idx="6"/>
          </p:nvPr>
        </p:nvSpPr>
        <p:spPr>
          <a:xfrm>
            <a:off x="4828789" y="1050844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4670575" y="2891119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36"/>
          <p:cNvSpPr txBox="1">
            <a:spLocks noGrp="1"/>
          </p:cNvSpPr>
          <p:nvPr>
            <p:ph type="body" idx="7"/>
          </p:nvPr>
        </p:nvSpPr>
        <p:spPr>
          <a:xfrm>
            <a:off x="4831229" y="3339413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36"/>
          <p:cNvSpPr txBox="1">
            <a:spLocks noGrp="1"/>
          </p:cNvSpPr>
          <p:nvPr>
            <p:ph type="subTitle" idx="8"/>
          </p:nvPr>
        </p:nvSpPr>
        <p:spPr>
          <a:xfrm>
            <a:off x="4828789" y="3068887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25" name="Google Shape;425;p36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426" name="Google Shape;426;p36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2_Text 2x2 With Eyebrow">
  <p:cSld name="CUSTOM_16_2_1">
    <p:bg>
      <p:bgPr>
        <a:solidFill>
          <a:srgbClr val="EFF4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7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249662" y="873075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p37"/>
          <p:cNvSpPr txBox="1">
            <a:spLocks noGrp="1"/>
          </p:cNvSpPr>
          <p:nvPr>
            <p:ph type="body" idx="1"/>
          </p:nvPr>
        </p:nvSpPr>
        <p:spPr>
          <a:xfrm>
            <a:off x="410317" y="1321369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37"/>
          <p:cNvSpPr txBox="1">
            <a:spLocks noGrp="1"/>
          </p:cNvSpPr>
          <p:nvPr>
            <p:ph type="subTitle" idx="2"/>
          </p:nvPr>
        </p:nvSpPr>
        <p:spPr>
          <a:xfrm>
            <a:off x="407877" y="1050844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249662" y="2891119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37"/>
          <p:cNvSpPr txBox="1">
            <a:spLocks noGrp="1"/>
          </p:cNvSpPr>
          <p:nvPr>
            <p:ph type="body" idx="3"/>
          </p:nvPr>
        </p:nvSpPr>
        <p:spPr>
          <a:xfrm>
            <a:off x="410317" y="3339413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4"/>
          </p:nvPr>
        </p:nvSpPr>
        <p:spPr>
          <a:xfrm>
            <a:off x="407877" y="3068887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35" name="Google Shape;435;p37"/>
          <p:cNvSpPr/>
          <p:nvPr/>
        </p:nvSpPr>
        <p:spPr>
          <a:xfrm>
            <a:off x="4670575" y="873075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37"/>
          <p:cNvSpPr txBox="1">
            <a:spLocks noGrp="1"/>
          </p:cNvSpPr>
          <p:nvPr>
            <p:ph type="body" idx="5"/>
          </p:nvPr>
        </p:nvSpPr>
        <p:spPr>
          <a:xfrm>
            <a:off x="4831229" y="1321369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37"/>
          <p:cNvSpPr txBox="1">
            <a:spLocks noGrp="1"/>
          </p:cNvSpPr>
          <p:nvPr>
            <p:ph type="subTitle" idx="6"/>
          </p:nvPr>
        </p:nvSpPr>
        <p:spPr>
          <a:xfrm>
            <a:off x="4828789" y="1050844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38" name="Google Shape;438;p37"/>
          <p:cNvSpPr/>
          <p:nvPr/>
        </p:nvSpPr>
        <p:spPr>
          <a:xfrm>
            <a:off x="4670575" y="2891119"/>
            <a:ext cx="42378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37"/>
          <p:cNvSpPr txBox="1">
            <a:spLocks noGrp="1"/>
          </p:cNvSpPr>
          <p:nvPr>
            <p:ph type="body" idx="7"/>
          </p:nvPr>
        </p:nvSpPr>
        <p:spPr>
          <a:xfrm>
            <a:off x="4831229" y="3339413"/>
            <a:ext cx="38607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37"/>
          <p:cNvSpPr txBox="1">
            <a:spLocks noGrp="1"/>
          </p:cNvSpPr>
          <p:nvPr>
            <p:ph type="subTitle" idx="8"/>
          </p:nvPr>
        </p:nvSpPr>
        <p:spPr>
          <a:xfrm>
            <a:off x="4828789" y="3068887"/>
            <a:ext cx="38922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41" name="Google Shape;441;p37"/>
          <p:cNvSpPr txBox="1">
            <a:spLocks noGrp="1"/>
          </p:cNvSpPr>
          <p:nvPr>
            <p:ph type="subTitle" idx="9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442" name="Google Shape;442;p37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3_Text 3x2">
  <p:cSld name="CUSTOM_16_2_1_1">
    <p:bg>
      <p:bgPr>
        <a:solidFill>
          <a:srgbClr val="EFF4F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/>
          <p:nvPr/>
        </p:nvSpPr>
        <p:spPr>
          <a:xfrm>
            <a:off x="3210456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38"/>
          <p:cNvSpPr/>
          <p:nvPr/>
        </p:nvSpPr>
        <p:spPr>
          <a:xfrm>
            <a:off x="6171250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" name="Google Shape;446;p38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249662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body" idx="1"/>
          </p:nvPr>
        </p:nvSpPr>
        <p:spPr>
          <a:xfrm>
            <a:off x="409395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38"/>
          <p:cNvSpPr txBox="1">
            <a:spLocks noGrp="1"/>
          </p:cNvSpPr>
          <p:nvPr>
            <p:ph type="subTitle" idx="2"/>
          </p:nvPr>
        </p:nvSpPr>
        <p:spPr>
          <a:xfrm>
            <a:off x="407877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50" name="Google Shape;450;p38"/>
          <p:cNvSpPr txBox="1">
            <a:spLocks noGrp="1"/>
          </p:cNvSpPr>
          <p:nvPr>
            <p:ph type="body" idx="3"/>
          </p:nvPr>
        </p:nvSpPr>
        <p:spPr>
          <a:xfrm>
            <a:off x="3370189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38"/>
          <p:cNvSpPr txBox="1">
            <a:spLocks noGrp="1"/>
          </p:cNvSpPr>
          <p:nvPr>
            <p:ph type="subTitle" idx="4"/>
          </p:nvPr>
        </p:nvSpPr>
        <p:spPr>
          <a:xfrm>
            <a:off x="3368671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52" name="Google Shape;452;p38"/>
          <p:cNvSpPr txBox="1">
            <a:spLocks noGrp="1"/>
          </p:cNvSpPr>
          <p:nvPr>
            <p:ph type="body" idx="5"/>
          </p:nvPr>
        </p:nvSpPr>
        <p:spPr>
          <a:xfrm>
            <a:off x="6330992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38"/>
          <p:cNvSpPr txBox="1">
            <a:spLocks noGrp="1"/>
          </p:cNvSpPr>
          <p:nvPr>
            <p:ph type="subTitle" idx="6"/>
          </p:nvPr>
        </p:nvSpPr>
        <p:spPr>
          <a:xfrm>
            <a:off x="6329474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54" name="Google Shape;454;p38"/>
          <p:cNvSpPr/>
          <p:nvPr/>
        </p:nvSpPr>
        <p:spPr>
          <a:xfrm>
            <a:off x="3210456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38"/>
          <p:cNvSpPr/>
          <p:nvPr/>
        </p:nvSpPr>
        <p:spPr>
          <a:xfrm>
            <a:off x="6171250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38"/>
          <p:cNvSpPr/>
          <p:nvPr/>
        </p:nvSpPr>
        <p:spPr>
          <a:xfrm>
            <a:off x="249662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38"/>
          <p:cNvSpPr txBox="1">
            <a:spLocks noGrp="1"/>
          </p:cNvSpPr>
          <p:nvPr>
            <p:ph type="body" idx="7"/>
          </p:nvPr>
        </p:nvSpPr>
        <p:spPr>
          <a:xfrm>
            <a:off x="409395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38"/>
          <p:cNvSpPr txBox="1">
            <a:spLocks noGrp="1"/>
          </p:cNvSpPr>
          <p:nvPr>
            <p:ph type="subTitle" idx="8"/>
          </p:nvPr>
        </p:nvSpPr>
        <p:spPr>
          <a:xfrm>
            <a:off x="407877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59" name="Google Shape;459;p38"/>
          <p:cNvSpPr txBox="1">
            <a:spLocks noGrp="1"/>
          </p:cNvSpPr>
          <p:nvPr>
            <p:ph type="body" idx="9"/>
          </p:nvPr>
        </p:nvSpPr>
        <p:spPr>
          <a:xfrm>
            <a:off x="3370189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60" name="Google Shape;460;p38"/>
          <p:cNvSpPr txBox="1">
            <a:spLocks noGrp="1"/>
          </p:cNvSpPr>
          <p:nvPr>
            <p:ph type="subTitle" idx="13"/>
          </p:nvPr>
        </p:nvSpPr>
        <p:spPr>
          <a:xfrm>
            <a:off x="3368671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61" name="Google Shape;461;p38"/>
          <p:cNvSpPr txBox="1">
            <a:spLocks noGrp="1"/>
          </p:cNvSpPr>
          <p:nvPr>
            <p:ph type="body" idx="14"/>
          </p:nvPr>
        </p:nvSpPr>
        <p:spPr>
          <a:xfrm>
            <a:off x="6330992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38"/>
          <p:cNvSpPr txBox="1">
            <a:spLocks noGrp="1"/>
          </p:cNvSpPr>
          <p:nvPr>
            <p:ph type="subTitle" idx="15"/>
          </p:nvPr>
        </p:nvSpPr>
        <p:spPr>
          <a:xfrm>
            <a:off x="6329474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63" name="Google Shape;463;p38"/>
          <p:cNvSpPr txBox="1">
            <a:spLocks noGrp="1"/>
          </p:cNvSpPr>
          <p:nvPr>
            <p:ph type="subTitle" idx="16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464" name="Google Shape;464;p38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4_Text 3x2_With Eyebrow">
  <p:cSld name="CUSTOM_16_2_1_1_1">
    <p:bg>
      <p:bgPr>
        <a:solidFill>
          <a:srgbClr val="EFF4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9"/>
          <p:cNvSpPr/>
          <p:nvPr/>
        </p:nvSpPr>
        <p:spPr>
          <a:xfrm>
            <a:off x="3210456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6171250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39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39"/>
          <p:cNvSpPr/>
          <p:nvPr/>
        </p:nvSpPr>
        <p:spPr>
          <a:xfrm>
            <a:off x="249662" y="873075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39"/>
          <p:cNvSpPr txBox="1">
            <a:spLocks noGrp="1"/>
          </p:cNvSpPr>
          <p:nvPr>
            <p:ph type="body" idx="1"/>
          </p:nvPr>
        </p:nvSpPr>
        <p:spPr>
          <a:xfrm>
            <a:off x="409395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1" name="Google Shape;471;p39"/>
          <p:cNvSpPr txBox="1">
            <a:spLocks noGrp="1"/>
          </p:cNvSpPr>
          <p:nvPr>
            <p:ph type="subTitle" idx="2"/>
          </p:nvPr>
        </p:nvSpPr>
        <p:spPr>
          <a:xfrm>
            <a:off x="407877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72" name="Google Shape;472;p39"/>
          <p:cNvSpPr txBox="1">
            <a:spLocks noGrp="1"/>
          </p:cNvSpPr>
          <p:nvPr>
            <p:ph type="body" idx="3"/>
          </p:nvPr>
        </p:nvSpPr>
        <p:spPr>
          <a:xfrm>
            <a:off x="3370189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3" name="Google Shape;473;p39"/>
          <p:cNvSpPr txBox="1">
            <a:spLocks noGrp="1"/>
          </p:cNvSpPr>
          <p:nvPr>
            <p:ph type="subTitle" idx="4"/>
          </p:nvPr>
        </p:nvSpPr>
        <p:spPr>
          <a:xfrm>
            <a:off x="3368671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74" name="Google Shape;474;p39"/>
          <p:cNvSpPr txBox="1">
            <a:spLocks noGrp="1"/>
          </p:cNvSpPr>
          <p:nvPr>
            <p:ph type="body" idx="5"/>
          </p:nvPr>
        </p:nvSpPr>
        <p:spPr>
          <a:xfrm>
            <a:off x="6330992" y="1321369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39"/>
          <p:cNvSpPr txBox="1">
            <a:spLocks noGrp="1"/>
          </p:cNvSpPr>
          <p:nvPr>
            <p:ph type="subTitle" idx="6"/>
          </p:nvPr>
        </p:nvSpPr>
        <p:spPr>
          <a:xfrm>
            <a:off x="6329474" y="1050844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76" name="Google Shape;476;p39"/>
          <p:cNvSpPr/>
          <p:nvPr/>
        </p:nvSpPr>
        <p:spPr>
          <a:xfrm>
            <a:off x="3210456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39"/>
          <p:cNvSpPr/>
          <p:nvPr/>
        </p:nvSpPr>
        <p:spPr>
          <a:xfrm>
            <a:off x="6171250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249662" y="2891119"/>
            <a:ext cx="2737200" cy="18273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39"/>
          <p:cNvSpPr txBox="1">
            <a:spLocks noGrp="1"/>
          </p:cNvSpPr>
          <p:nvPr>
            <p:ph type="body" idx="7"/>
          </p:nvPr>
        </p:nvSpPr>
        <p:spPr>
          <a:xfrm>
            <a:off x="409395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9"/>
          <p:cNvSpPr txBox="1">
            <a:spLocks noGrp="1"/>
          </p:cNvSpPr>
          <p:nvPr>
            <p:ph type="subTitle" idx="8"/>
          </p:nvPr>
        </p:nvSpPr>
        <p:spPr>
          <a:xfrm>
            <a:off x="407877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81" name="Google Shape;481;p39"/>
          <p:cNvSpPr txBox="1">
            <a:spLocks noGrp="1"/>
          </p:cNvSpPr>
          <p:nvPr>
            <p:ph type="body" idx="9"/>
          </p:nvPr>
        </p:nvSpPr>
        <p:spPr>
          <a:xfrm>
            <a:off x="3370189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39"/>
          <p:cNvSpPr txBox="1">
            <a:spLocks noGrp="1"/>
          </p:cNvSpPr>
          <p:nvPr>
            <p:ph type="subTitle" idx="13"/>
          </p:nvPr>
        </p:nvSpPr>
        <p:spPr>
          <a:xfrm>
            <a:off x="3368671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83" name="Google Shape;483;p39"/>
          <p:cNvSpPr txBox="1">
            <a:spLocks noGrp="1"/>
          </p:cNvSpPr>
          <p:nvPr>
            <p:ph type="body" idx="14"/>
          </p:nvPr>
        </p:nvSpPr>
        <p:spPr>
          <a:xfrm>
            <a:off x="6330992" y="3339413"/>
            <a:ext cx="2402100" cy="12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39"/>
          <p:cNvSpPr txBox="1">
            <a:spLocks noGrp="1"/>
          </p:cNvSpPr>
          <p:nvPr>
            <p:ph type="subTitle" idx="15"/>
          </p:nvPr>
        </p:nvSpPr>
        <p:spPr>
          <a:xfrm>
            <a:off x="6329474" y="3068888"/>
            <a:ext cx="2421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16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486" name="Google Shape;486;p39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5_Text x3 with Eyebrow">
  <p:cSld name="CUSTOM_16_2_1_1_1_1">
    <p:bg>
      <p:bgPr>
        <a:solidFill>
          <a:srgbClr val="EFF4FF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40"/>
          <p:cNvSpPr txBox="1">
            <a:spLocks noGrp="1"/>
          </p:cNvSpPr>
          <p:nvPr>
            <p:ph type="subTitle" idx="1"/>
          </p:nvPr>
        </p:nvSpPr>
        <p:spPr>
          <a:xfrm>
            <a:off x="250189" y="10261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90" name="Google Shape;490;p40"/>
          <p:cNvSpPr txBox="1">
            <a:spLocks noGrp="1"/>
          </p:cNvSpPr>
          <p:nvPr>
            <p:ph type="body" idx="2"/>
          </p:nvPr>
        </p:nvSpPr>
        <p:spPr>
          <a:xfrm>
            <a:off x="252689" y="1266131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40"/>
          <p:cNvSpPr txBox="1">
            <a:spLocks noGrp="1"/>
          </p:cNvSpPr>
          <p:nvPr>
            <p:ph type="subTitle" idx="3"/>
          </p:nvPr>
        </p:nvSpPr>
        <p:spPr>
          <a:xfrm>
            <a:off x="247479" y="2228916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body" idx="4"/>
          </p:nvPr>
        </p:nvSpPr>
        <p:spPr>
          <a:xfrm>
            <a:off x="252689" y="2468860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40"/>
          <p:cNvSpPr txBox="1">
            <a:spLocks noGrp="1"/>
          </p:cNvSpPr>
          <p:nvPr>
            <p:ph type="subTitle" idx="5"/>
          </p:nvPr>
        </p:nvSpPr>
        <p:spPr>
          <a:xfrm>
            <a:off x="247271" y="3455500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94" name="Google Shape;494;p40"/>
          <p:cNvSpPr txBox="1">
            <a:spLocks noGrp="1"/>
          </p:cNvSpPr>
          <p:nvPr>
            <p:ph type="body" idx="6"/>
          </p:nvPr>
        </p:nvSpPr>
        <p:spPr>
          <a:xfrm>
            <a:off x="252689" y="3695443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40"/>
          <p:cNvSpPr txBox="1">
            <a:spLocks noGrp="1"/>
          </p:cNvSpPr>
          <p:nvPr>
            <p:ph type="subTitle" idx="7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496" name="Google Shape;496;p40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-06_Text x5 with Eyebrow">
  <p:cSld name="CUSTOM_16_2_1_1_1_1_1">
    <p:bg>
      <p:bgPr>
        <a:solidFill>
          <a:srgbClr val="EFF4FF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41"/>
          <p:cNvSpPr txBox="1">
            <a:spLocks noGrp="1"/>
          </p:cNvSpPr>
          <p:nvPr>
            <p:ph type="subTitle" idx="1"/>
          </p:nvPr>
        </p:nvSpPr>
        <p:spPr>
          <a:xfrm>
            <a:off x="250189" y="10261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00" name="Google Shape;500;p41"/>
          <p:cNvSpPr txBox="1">
            <a:spLocks noGrp="1"/>
          </p:cNvSpPr>
          <p:nvPr>
            <p:ph type="body" idx="2"/>
          </p:nvPr>
        </p:nvSpPr>
        <p:spPr>
          <a:xfrm>
            <a:off x="249142" y="1266131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41"/>
          <p:cNvSpPr txBox="1">
            <a:spLocks noGrp="1"/>
          </p:cNvSpPr>
          <p:nvPr>
            <p:ph type="subTitle" idx="3"/>
          </p:nvPr>
        </p:nvSpPr>
        <p:spPr>
          <a:xfrm>
            <a:off x="247479" y="176373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02" name="Google Shape;502;p41"/>
          <p:cNvSpPr txBox="1">
            <a:spLocks noGrp="1"/>
          </p:cNvSpPr>
          <p:nvPr>
            <p:ph type="body" idx="4"/>
          </p:nvPr>
        </p:nvSpPr>
        <p:spPr>
          <a:xfrm>
            <a:off x="249142" y="2003682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41"/>
          <p:cNvSpPr txBox="1">
            <a:spLocks noGrp="1"/>
          </p:cNvSpPr>
          <p:nvPr>
            <p:ph type="subTitle" idx="5"/>
          </p:nvPr>
        </p:nvSpPr>
        <p:spPr>
          <a:xfrm>
            <a:off x="222488" y="250874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04" name="Google Shape;504;p41"/>
          <p:cNvSpPr txBox="1">
            <a:spLocks noGrp="1"/>
          </p:cNvSpPr>
          <p:nvPr>
            <p:ph type="body" idx="6"/>
          </p:nvPr>
        </p:nvSpPr>
        <p:spPr>
          <a:xfrm>
            <a:off x="249142" y="2748691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05" name="Google Shape;505;p41"/>
          <p:cNvSpPr txBox="1">
            <a:spLocks noGrp="1"/>
          </p:cNvSpPr>
          <p:nvPr>
            <p:ph type="subTitle" idx="7"/>
          </p:nvPr>
        </p:nvSpPr>
        <p:spPr>
          <a:xfrm>
            <a:off x="219797" y="3239181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06" name="Google Shape;506;p41"/>
          <p:cNvSpPr txBox="1">
            <a:spLocks noGrp="1"/>
          </p:cNvSpPr>
          <p:nvPr>
            <p:ph type="body" idx="8"/>
          </p:nvPr>
        </p:nvSpPr>
        <p:spPr>
          <a:xfrm>
            <a:off x="249142" y="3479125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07" name="Google Shape;507;p41"/>
          <p:cNvSpPr txBox="1">
            <a:spLocks noGrp="1"/>
          </p:cNvSpPr>
          <p:nvPr>
            <p:ph type="subTitle" idx="9"/>
          </p:nvPr>
        </p:nvSpPr>
        <p:spPr>
          <a:xfrm>
            <a:off x="194788" y="3983194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08" name="Google Shape;508;p41"/>
          <p:cNvSpPr txBox="1">
            <a:spLocks noGrp="1"/>
          </p:cNvSpPr>
          <p:nvPr>
            <p:ph type="body" idx="13"/>
          </p:nvPr>
        </p:nvSpPr>
        <p:spPr>
          <a:xfrm>
            <a:off x="249142" y="4223137"/>
            <a:ext cx="4179900" cy="3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●"/>
              <a:defRPr sz="700">
                <a:solidFill>
                  <a:schemeClr val="accent5"/>
                </a:solidFill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○"/>
              <a:defRPr sz="700">
                <a:solidFill>
                  <a:schemeClr val="accent5"/>
                </a:solidFill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Char char="■"/>
              <a:defRPr sz="7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1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510" name="Google Shape;510;p41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1_X1 Callout">
  <p:cSld name="CUSTOM_7_2">
    <p:bg>
      <p:bgPr>
        <a:solidFill>
          <a:schemeClr val="dk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2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2914"/>
            <a:ext cx="9152082" cy="5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2"/>
          <p:cNvSpPr/>
          <p:nvPr/>
        </p:nvSpPr>
        <p:spPr>
          <a:xfrm>
            <a:off x="250188" y="903152"/>
            <a:ext cx="4243800" cy="3837000"/>
          </a:xfrm>
          <a:prstGeom prst="roundRect">
            <a:avLst>
              <a:gd name="adj" fmla="val 4005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514" name="Google Shape;514;p42"/>
          <p:cNvSpPr/>
          <p:nvPr/>
        </p:nvSpPr>
        <p:spPr>
          <a:xfrm rot="10800000" flipH="1">
            <a:off x="483327" y="1797155"/>
            <a:ext cx="3758400" cy="2669700"/>
          </a:xfrm>
          <a:prstGeom prst="roundRect">
            <a:avLst>
              <a:gd name="adj" fmla="val 6562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5" name="Google Shape;515;p42"/>
          <p:cNvSpPr txBox="1">
            <a:spLocks noGrp="1"/>
          </p:cNvSpPr>
          <p:nvPr>
            <p:ph type="body" idx="1"/>
          </p:nvPr>
        </p:nvSpPr>
        <p:spPr>
          <a:xfrm>
            <a:off x="749419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42"/>
          <p:cNvSpPr txBox="1">
            <a:spLocks noGrp="1"/>
          </p:cNvSpPr>
          <p:nvPr>
            <p:ph type="title"/>
          </p:nvPr>
        </p:nvSpPr>
        <p:spPr>
          <a:xfrm>
            <a:off x="483327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42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42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519" name="Google Shape;519;p42"/>
          <p:cNvSpPr txBox="1">
            <a:spLocks noGrp="1"/>
          </p:cNvSpPr>
          <p:nvPr>
            <p:ph type="title" idx="2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520" name="Google Shape;520;p42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2_X1 Callout With Eyebrow">
  <p:cSld name="CUSTOM_7_2_2">
    <p:bg>
      <p:bgPr>
        <a:solidFill>
          <a:schemeClr val="dk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3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2914"/>
            <a:ext cx="9152082" cy="5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3"/>
          <p:cNvSpPr/>
          <p:nvPr/>
        </p:nvSpPr>
        <p:spPr>
          <a:xfrm>
            <a:off x="250188" y="903152"/>
            <a:ext cx="4243800" cy="3837000"/>
          </a:xfrm>
          <a:prstGeom prst="roundRect">
            <a:avLst>
              <a:gd name="adj" fmla="val 4005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524" name="Google Shape;524;p43"/>
          <p:cNvSpPr/>
          <p:nvPr/>
        </p:nvSpPr>
        <p:spPr>
          <a:xfrm rot="10800000" flipH="1">
            <a:off x="483327" y="1797155"/>
            <a:ext cx="3758400" cy="2669700"/>
          </a:xfrm>
          <a:prstGeom prst="roundRect">
            <a:avLst>
              <a:gd name="adj" fmla="val 6562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5" name="Google Shape;525;p43"/>
          <p:cNvSpPr txBox="1">
            <a:spLocks noGrp="1"/>
          </p:cNvSpPr>
          <p:nvPr>
            <p:ph type="body" idx="1"/>
          </p:nvPr>
        </p:nvSpPr>
        <p:spPr>
          <a:xfrm>
            <a:off x="749419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43"/>
          <p:cNvSpPr txBox="1">
            <a:spLocks noGrp="1"/>
          </p:cNvSpPr>
          <p:nvPr>
            <p:ph type="title"/>
          </p:nvPr>
        </p:nvSpPr>
        <p:spPr>
          <a:xfrm>
            <a:off x="483327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27" name="Google Shape;527;p43"/>
          <p:cNvSpPr txBox="1">
            <a:spLocks noGrp="1"/>
          </p:cNvSpPr>
          <p:nvPr>
            <p:ph type="title" idx="2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4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43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530" name="Google Shape;530;p43"/>
          <p:cNvSpPr txBox="1">
            <a:spLocks noGrp="1"/>
          </p:cNvSpPr>
          <p:nvPr>
            <p:ph type="subTitle" idx="3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4_Blank Slide_Grey">
  <p:cSld name="1_Title Slide 3_1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592" r="592"/>
          <a:stretch/>
        </p:blipFill>
        <p:spPr>
          <a:xfrm flipH="1"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3_X2 Callouts">
  <p:cSld name="CUSTOM_7_2_3">
    <p:bg>
      <p:bgPr>
        <a:solidFill>
          <a:schemeClr val="dk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4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2914"/>
            <a:ext cx="9152082" cy="5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4"/>
          <p:cNvSpPr/>
          <p:nvPr/>
        </p:nvSpPr>
        <p:spPr>
          <a:xfrm>
            <a:off x="250188" y="903152"/>
            <a:ext cx="4243800" cy="3837000"/>
          </a:xfrm>
          <a:prstGeom prst="roundRect">
            <a:avLst>
              <a:gd name="adj" fmla="val 4005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535" name="Google Shape;535;p44"/>
          <p:cNvSpPr/>
          <p:nvPr/>
        </p:nvSpPr>
        <p:spPr>
          <a:xfrm rot="10800000" flipH="1">
            <a:off x="483327" y="1797155"/>
            <a:ext cx="3758400" cy="2669700"/>
          </a:xfrm>
          <a:prstGeom prst="roundRect">
            <a:avLst>
              <a:gd name="adj" fmla="val 6562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6" name="Google Shape;536;p44"/>
          <p:cNvSpPr/>
          <p:nvPr/>
        </p:nvSpPr>
        <p:spPr>
          <a:xfrm>
            <a:off x="4652406" y="893079"/>
            <a:ext cx="4243800" cy="3837000"/>
          </a:xfrm>
          <a:prstGeom prst="roundRect">
            <a:avLst>
              <a:gd name="adj" fmla="val 4977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537" name="Google Shape;537;p44"/>
          <p:cNvSpPr/>
          <p:nvPr/>
        </p:nvSpPr>
        <p:spPr>
          <a:xfrm rot="10800000" flipH="1">
            <a:off x="4885558" y="1822297"/>
            <a:ext cx="3758400" cy="2669700"/>
          </a:xfrm>
          <a:prstGeom prst="roundRect">
            <a:avLst>
              <a:gd name="adj" fmla="val 6807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body" idx="1"/>
          </p:nvPr>
        </p:nvSpPr>
        <p:spPr>
          <a:xfrm>
            <a:off x="749419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44"/>
          <p:cNvSpPr txBox="1">
            <a:spLocks noGrp="1"/>
          </p:cNvSpPr>
          <p:nvPr>
            <p:ph type="body" idx="2"/>
          </p:nvPr>
        </p:nvSpPr>
        <p:spPr>
          <a:xfrm>
            <a:off x="5153377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title"/>
          </p:nvPr>
        </p:nvSpPr>
        <p:spPr>
          <a:xfrm>
            <a:off x="483327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title" idx="3"/>
          </p:nvPr>
        </p:nvSpPr>
        <p:spPr>
          <a:xfrm>
            <a:off x="4885560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44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44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544" name="Google Shape;544;p44"/>
          <p:cNvSpPr txBox="1">
            <a:spLocks noGrp="1"/>
          </p:cNvSpPr>
          <p:nvPr>
            <p:ph type="title" idx="4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545" name="Google Shape;545;p44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4_X2 Callouts With Eyebrow">
  <p:cSld name="CUSTOM_7_2_2_1">
    <p:bg>
      <p:bgPr>
        <a:solidFill>
          <a:schemeClr val="dk1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45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2914"/>
            <a:ext cx="9152082" cy="5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5"/>
          <p:cNvSpPr/>
          <p:nvPr/>
        </p:nvSpPr>
        <p:spPr>
          <a:xfrm>
            <a:off x="250188" y="903152"/>
            <a:ext cx="4243800" cy="3837000"/>
          </a:xfrm>
          <a:prstGeom prst="roundRect">
            <a:avLst>
              <a:gd name="adj" fmla="val 4005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549" name="Google Shape;549;p45"/>
          <p:cNvSpPr/>
          <p:nvPr/>
        </p:nvSpPr>
        <p:spPr>
          <a:xfrm rot="10800000" flipH="1">
            <a:off x="483327" y="1797155"/>
            <a:ext cx="3758400" cy="2669700"/>
          </a:xfrm>
          <a:prstGeom prst="roundRect">
            <a:avLst>
              <a:gd name="adj" fmla="val 6562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652406" y="893079"/>
            <a:ext cx="4243800" cy="3837000"/>
          </a:xfrm>
          <a:prstGeom prst="roundRect">
            <a:avLst>
              <a:gd name="adj" fmla="val 4977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dist="95250" dir="5400000" algn="bl" rotWithShape="0">
              <a:srgbClr val="84ADFF">
                <a:alpha val="2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551" name="Google Shape;551;p45"/>
          <p:cNvSpPr/>
          <p:nvPr/>
        </p:nvSpPr>
        <p:spPr>
          <a:xfrm rot="10800000" flipH="1">
            <a:off x="4885558" y="1822297"/>
            <a:ext cx="3758400" cy="2669700"/>
          </a:xfrm>
          <a:prstGeom prst="roundRect">
            <a:avLst>
              <a:gd name="adj" fmla="val 6807"/>
            </a:avLst>
          </a:prstGeom>
          <a:solidFill>
            <a:srgbClr val="004EEB"/>
          </a:solidFill>
          <a:ln w="9525" cap="flat" cmpd="sng">
            <a:solidFill>
              <a:srgbClr val="EFF4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050" tIns="33025" rIns="107050" bIns="33025" anchor="ctr" anchorCtr="0">
            <a:noAutofit/>
          </a:bodyPr>
          <a:lstStyle/>
          <a:p>
            <a:pPr marL="0" marR="0" lvl="0" indent="0" algn="ctr" rtl="0">
              <a:lnSpc>
                <a:spcPct val="1595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2" name="Google Shape;552;p45"/>
          <p:cNvSpPr txBox="1">
            <a:spLocks noGrp="1"/>
          </p:cNvSpPr>
          <p:nvPr>
            <p:ph type="body" idx="1"/>
          </p:nvPr>
        </p:nvSpPr>
        <p:spPr>
          <a:xfrm>
            <a:off x="749419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45"/>
          <p:cNvSpPr txBox="1">
            <a:spLocks noGrp="1"/>
          </p:cNvSpPr>
          <p:nvPr>
            <p:ph type="body" idx="2"/>
          </p:nvPr>
        </p:nvSpPr>
        <p:spPr>
          <a:xfrm>
            <a:off x="5153377" y="2012438"/>
            <a:ext cx="3241800" cy="24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45"/>
          <p:cNvSpPr txBox="1">
            <a:spLocks noGrp="1"/>
          </p:cNvSpPr>
          <p:nvPr>
            <p:ph type="title"/>
          </p:nvPr>
        </p:nvSpPr>
        <p:spPr>
          <a:xfrm>
            <a:off x="483327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45"/>
          <p:cNvSpPr txBox="1">
            <a:spLocks noGrp="1"/>
          </p:cNvSpPr>
          <p:nvPr>
            <p:ph type="title" idx="3"/>
          </p:nvPr>
        </p:nvSpPr>
        <p:spPr>
          <a:xfrm>
            <a:off x="4885560" y="1226568"/>
            <a:ext cx="3758400" cy="5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 u="sng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45"/>
          <p:cNvSpPr txBox="1">
            <a:spLocks noGrp="1"/>
          </p:cNvSpPr>
          <p:nvPr>
            <p:ph type="title" idx="4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4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45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559" name="Google Shape;559;p45"/>
          <p:cNvSpPr txBox="1">
            <a:spLocks noGrp="1"/>
          </p:cNvSpPr>
          <p:nvPr>
            <p:ph type="subTitle" idx="5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560" name="Google Shape;560;p45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5_X3 Callouts">
  <p:cSld name="CUSTOM_7_2_2_1_1">
    <p:bg>
      <p:bgPr>
        <a:solidFill>
          <a:schemeClr val="dk1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46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2914"/>
            <a:ext cx="9152082" cy="5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46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249662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3218521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7" name="Google Shape;567;p46"/>
          <p:cNvSpPr/>
          <p:nvPr/>
        </p:nvSpPr>
        <p:spPr>
          <a:xfrm>
            <a:off x="6177700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8" name="Google Shape;568;p46"/>
          <p:cNvSpPr/>
          <p:nvPr/>
        </p:nvSpPr>
        <p:spPr>
          <a:xfrm>
            <a:off x="342986" y="948731"/>
            <a:ext cx="25176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9" name="Google Shape;569;p46"/>
          <p:cNvSpPr/>
          <p:nvPr/>
        </p:nvSpPr>
        <p:spPr>
          <a:xfrm>
            <a:off x="3282429" y="948731"/>
            <a:ext cx="25791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0" name="Google Shape;570;p46"/>
          <p:cNvSpPr/>
          <p:nvPr/>
        </p:nvSpPr>
        <p:spPr>
          <a:xfrm>
            <a:off x="6243362" y="948731"/>
            <a:ext cx="25176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1" name="Google Shape;571;p46"/>
          <p:cNvSpPr txBox="1">
            <a:spLocks noGrp="1"/>
          </p:cNvSpPr>
          <p:nvPr>
            <p:ph type="subTitle" idx="1"/>
          </p:nvPr>
        </p:nvSpPr>
        <p:spPr>
          <a:xfrm>
            <a:off x="519654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72" name="Google Shape;572;p46"/>
          <p:cNvSpPr txBox="1">
            <a:spLocks noGrp="1"/>
          </p:cNvSpPr>
          <p:nvPr>
            <p:ph type="subTitle" idx="2"/>
          </p:nvPr>
        </p:nvSpPr>
        <p:spPr>
          <a:xfrm>
            <a:off x="519655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73" name="Google Shape;573;p46"/>
          <p:cNvSpPr txBox="1">
            <a:spLocks noGrp="1"/>
          </p:cNvSpPr>
          <p:nvPr>
            <p:ph type="subTitle" idx="3"/>
          </p:nvPr>
        </p:nvSpPr>
        <p:spPr>
          <a:xfrm>
            <a:off x="519654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74" name="Google Shape;574;p46"/>
          <p:cNvSpPr txBox="1">
            <a:spLocks noGrp="1"/>
          </p:cNvSpPr>
          <p:nvPr>
            <p:ph type="subTitle" idx="4"/>
          </p:nvPr>
        </p:nvSpPr>
        <p:spPr>
          <a:xfrm>
            <a:off x="519655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75" name="Google Shape;575;p46"/>
          <p:cNvSpPr txBox="1">
            <a:spLocks noGrp="1"/>
          </p:cNvSpPr>
          <p:nvPr>
            <p:ph type="subTitle" idx="5"/>
          </p:nvPr>
        </p:nvSpPr>
        <p:spPr>
          <a:xfrm>
            <a:off x="519654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76" name="Google Shape;576;p46"/>
          <p:cNvSpPr txBox="1">
            <a:spLocks noGrp="1"/>
          </p:cNvSpPr>
          <p:nvPr>
            <p:ph type="subTitle" idx="6"/>
          </p:nvPr>
        </p:nvSpPr>
        <p:spPr>
          <a:xfrm>
            <a:off x="519655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77" name="Google Shape;577;p46"/>
          <p:cNvSpPr txBox="1">
            <a:spLocks noGrp="1"/>
          </p:cNvSpPr>
          <p:nvPr>
            <p:ph type="subTitle" idx="7"/>
          </p:nvPr>
        </p:nvSpPr>
        <p:spPr>
          <a:xfrm>
            <a:off x="3500946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78" name="Google Shape;578;p46"/>
          <p:cNvSpPr txBox="1">
            <a:spLocks noGrp="1"/>
          </p:cNvSpPr>
          <p:nvPr>
            <p:ph type="subTitle" idx="8"/>
          </p:nvPr>
        </p:nvSpPr>
        <p:spPr>
          <a:xfrm>
            <a:off x="3500948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79" name="Google Shape;579;p46"/>
          <p:cNvSpPr txBox="1">
            <a:spLocks noGrp="1"/>
          </p:cNvSpPr>
          <p:nvPr>
            <p:ph type="subTitle" idx="9"/>
          </p:nvPr>
        </p:nvSpPr>
        <p:spPr>
          <a:xfrm>
            <a:off x="3500946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0" name="Google Shape;580;p46"/>
          <p:cNvSpPr txBox="1">
            <a:spLocks noGrp="1"/>
          </p:cNvSpPr>
          <p:nvPr>
            <p:ph type="subTitle" idx="13"/>
          </p:nvPr>
        </p:nvSpPr>
        <p:spPr>
          <a:xfrm>
            <a:off x="3500948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1" name="Google Shape;581;p46"/>
          <p:cNvSpPr txBox="1">
            <a:spLocks noGrp="1"/>
          </p:cNvSpPr>
          <p:nvPr>
            <p:ph type="subTitle" idx="14"/>
          </p:nvPr>
        </p:nvSpPr>
        <p:spPr>
          <a:xfrm>
            <a:off x="3500946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2" name="Google Shape;582;p46"/>
          <p:cNvSpPr txBox="1">
            <a:spLocks noGrp="1"/>
          </p:cNvSpPr>
          <p:nvPr>
            <p:ph type="subTitle" idx="15"/>
          </p:nvPr>
        </p:nvSpPr>
        <p:spPr>
          <a:xfrm>
            <a:off x="3500948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3" name="Google Shape;583;p46"/>
          <p:cNvSpPr txBox="1">
            <a:spLocks noGrp="1"/>
          </p:cNvSpPr>
          <p:nvPr>
            <p:ph type="subTitle" idx="16"/>
          </p:nvPr>
        </p:nvSpPr>
        <p:spPr>
          <a:xfrm>
            <a:off x="6475243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4" name="Google Shape;584;p46"/>
          <p:cNvSpPr txBox="1">
            <a:spLocks noGrp="1"/>
          </p:cNvSpPr>
          <p:nvPr>
            <p:ph type="subTitle" idx="17"/>
          </p:nvPr>
        </p:nvSpPr>
        <p:spPr>
          <a:xfrm>
            <a:off x="6475244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5" name="Google Shape;585;p46"/>
          <p:cNvSpPr txBox="1">
            <a:spLocks noGrp="1"/>
          </p:cNvSpPr>
          <p:nvPr>
            <p:ph type="subTitle" idx="18"/>
          </p:nvPr>
        </p:nvSpPr>
        <p:spPr>
          <a:xfrm>
            <a:off x="6475243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6" name="Google Shape;586;p46"/>
          <p:cNvSpPr txBox="1">
            <a:spLocks noGrp="1"/>
          </p:cNvSpPr>
          <p:nvPr>
            <p:ph type="subTitle" idx="19"/>
          </p:nvPr>
        </p:nvSpPr>
        <p:spPr>
          <a:xfrm>
            <a:off x="6475244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7" name="Google Shape;587;p46"/>
          <p:cNvSpPr txBox="1">
            <a:spLocks noGrp="1"/>
          </p:cNvSpPr>
          <p:nvPr>
            <p:ph type="subTitle" idx="20"/>
          </p:nvPr>
        </p:nvSpPr>
        <p:spPr>
          <a:xfrm>
            <a:off x="6475243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8" name="Google Shape;588;p46"/>
          <p:cNvSpPr txBox="1">
            <a:spLocks noGrp="1"/>
          </p:cNvSpPr>
          <p:nvPr>
            <p:ph type="subTitle" idx="21"/>
          </p:nvPr>
        </p:nvSpPr>
        <p:spPr>
          <a:xfrm>
            <a:off x="6475244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89" name="Google Shape;589;p46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46"/>
          <p:cNvSpPr>
            <a:spLocks noGrp="1"/>
          </p:cNvSpPr>
          <p:nvPr>
            <p:ph type="pic" idx="22"/>
          </p:nvPr>
        </p:nvSpPr>
        <p:spPr>
          <a:xfrm>
            <a:off x="464591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591" name="Google Shape;591;p46"/>
          <p:cNvSpPr txBox="1">
            <a:spLocks noGrp="1"/>
          </p:cNvSpPr>
          <p:nvPr>
            <p:ph type="subTitle" idx="23"/>
          </p:nvPr>
        </p:nvSpPr>
        <p:spPr>
          <a:xfrm>
            <a:off x="519654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92" name="Google Shape;592;p46"/>
          <p:cNvSpPr>
            <a:spLocks noGrp="1"/>
          </p:cNvSpPr>
          <p:nvPr>
            <p:ph type="pic" idx="24"/>
          </p:nvPr>
        </p:nvSpPr>
        <p:spPr>
          <a:xfrm>
            <a:off x="3433224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593" name="Google Shape;593;p46"/>
          <p:cNvSpPr txBox="1">
            <a:spLocks noGrp="1"/>
          </p:cNvSpPr>
          <p:nvPr>
            <p:ph type="subTitle" idx="25"/>
          </p:nvPr>
        </p:nvSpPr>
        <p:spPr>
          <a:xfrm>
            <a:off x="3488287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94" name="Google Shape;594;p46"/>
          <p:cNvSpPr>
            <a:spLocks noGrp="1"/>
          </p:cNvSpPr>
          <p:nvPr>
            <p:ph type="pic" idx="26"/>
          </p:nvPr>
        </p:nvSpPr>
        <p:spPr>
          <a:xfrm>
            <a:off x="6365333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595" name="Google Shape;595;p46"/>
          <p:cNvSpPr txBox="1">
            <a:spLocks noGrp="1"/>
          </p:cNvSpPr>
          <p:nvPr>
            <p:ph type="subTitle" idx="27"/>
          </p:nvPr>
        </p:nvSpPr>
        <p:spPr>
          <a:xfrm>
            <a:off x="6420395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596" name="Google Shape;596;p46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6_X3 Callouts With Eyebrow 1">
  <p:cSld name="CUSTOM_7_2_2_1_1_1">
    <p:bg>
      <p:bgPr>
        <a:solidFill>
          <a:schemeClr val="dk1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47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2914"/>
            <a:ext cx="9152082" cy="5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7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00" name="Google Shape;600;p4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47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249662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3218521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4" name="Google Shape;604;p47"/>
          <p:cNvSpPr/>
          <p:nvPr/>
        </p:nvSpPr>
        <p:spPr>
          <a:xfrm>
            <a:off x="6177700" y="873075"/>
            <a:ext cx="2712600" cy="39129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47"/>
          <p:cNvSpPr/>
          <p:nvPr/>
        </p:nvSpPr>
        <p:spPr>
          <a:xfrm>
            <a:off x="342986" y="948731"/>
            <a:ext cx="25176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6" name="Google Shape;606;p47"/>
          <p:cNvSpPr/>
          <p:nvPr/>
        </p:nvSpPr>
        <p:spPr>
          <a:xfrm>
            <a:off x="3282429" y="948731"/>
            <a:ext cx="25791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7" name="Google Shape;607;p47"/>
          <p:cNvSpPr/>
          <p:nvPr/>
        </p:nvSpPr>
        <p:spPr>
          <a:xfrm>
            <a:off x="6243362" y="948731"/>
            <a:ext cx="2517600" cy="1440300"/>
          </a:xfrm>
          <a:prstGeom prst="roundRect">
            <a:avLst>
              <a:gd name="adj" fmla="val 6905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01828"/>
              </a:buClr>
              <a:buSzPts val="1400"/>
              <a:buFont typeface="Libre Franklin"/>
              <a:buNone/>
            </a:pPr>
            <a:endParaRPr sz="1400">
              <a:solidFill>
                <a:srgbClr val="101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8" name="Google Shape;608;p47"/>
          <p:cNvSpPr txBox="1">
            <a:spLocks noGrp="1"/>
          </p:cNvSpPr>
          <p:nvPr>
            <p:ph type="subTitle" idx="1"/>
          </p:nvPr>
        </p:nvSpPr>
        <p:spPr>
          <a:xfrm>
            <a:off x="519654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09" name="Google Shape;609;p47"/>
          <p:cNvSpPr txBox="1">
            <a:spLocks noGrp="1"/>
          </p:cNvSpPr>
          <p:nvPr>
            <p:ph type="subTitle" idx="2"/>
          </p:nvPr>
        </p:nvSpPr>
        <p:spPr>
          <a:xfrm>
            <a:off x="519655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0" name="Google Shape;610;p47"/>
          <p:cNvSpPr txBox="1">
            <a:spLocks noGrp="1"/>
          </p:cNvSpPr>
          <p:nvPr>
            <p:ph type="subTitle" idx="3"/>
          </p:nvPr>
        </p:nvSpPr>
        <p:spPr>
          <a:xfrm>
            <a:off x="519654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1" name="Google Shape;611;p47"/>
          <p:cNvSpPr txBox="1">
            <a:spLocks noGrp="1"/>
          </p:cNvSpPr>
          <p:nvPr>
            <p:ph type="subTitle" idx="4"/>
          </p:nvPr>
        </p:nvSpPr>
        <p:spPr>
          <a:xfrm>
            <a:off x="519655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2" name="Google Shape;612;p47"/>
          <p:cNvSpPr txBox="1">
            <a:spLocks noGrp="1"/>
          </p:cNvSpPr>
          <p:nvPr>
            <p:ph type="subTitle" idx="5"/>
          </p:nvPr>
        </p:nvSpPr>
        <p:spPr>
          <a:xfrm>
            <a:off x="519654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3" name="Google Shape;613;p47"/>
          <p:cNvSpPr txBox="1">
            <a:spLocks noGrp="1"/>
          </p:cNvSpPr>
          <p:nvPr>
            <p:ph type="subTitle" idx="6"/>
          </p:nvPr>
        </p:nvSpPr>
        <p:spPr>
          <a:xfrm>
            <a:off x="519655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4" name="Google Shape;614;p47"/>
          <p:cNvSpPr txBox="1">
            <a:spLocks noGrp="1"/>
          </p:cNvSpPr>
          <p:nvPr>
            <p:ph type="subTitle" idx="7"/>
          </p:nvPr>
        </p:nvSpPr>
        <p:spPr>
          <a:xfrm>
            <a:off x="3500946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5" name="Google Shape;615;p47"/>
          <p:cNvSpPr txBox="1">
            <a:spLocks noGrp="1"/>
          </p:cNvSpPr>
          <p:nvPr>
            <p:ph type="subTitle" idx="8"/>
          </p:nvPr>
        </p:nvSpPr>
        <p:spPr>
          <a:xfrm>
            <a:off x="3500948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6" name="Google Shape;616;p47"/>
          <p:cNvSpPr txBox="1">
            <a:spLocks noGrp="1"/>
          </p:cNvSpPr>
          <p:nvPr>
            <p:ph type="subTitle" idx="9"/>
          </p:nvPr>
        </p:nvSpPr>
        <p:spPr>
          <a:xfrm>
            <a:off x="3500946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7" name="Google Shape;617;p47"/>
          <p:cNvSpPr txBox="1">
            <a:spLocks noGrp="1"/>
          </p:cNvSpPr>
          <p:nvPr>
            <p:ph type="subTitle" idx="13"/>
          </p:nvPr>
        </p:nvSpPr>
        <p:spPr>
          <a:xfrm>
            <a:off x="3500948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8" name="Google Shape;618;p47"/>
          <p:cNvSpPr txBox="1">
            <a:spLocks noGrp="1"/>
          </p:cNvSpPr>
          <p:nvPr>
            <p:ph type="subTitle" idx="14"/>
          </p:nvPr>
        </p:nvSpPr>
        <p:spPr>
          <a:xfrm>
            <a:off x="3500946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19" name="Google Shape;619;p47"/>
          <p:cNvSpPr txBox="1">
            <a:spLocks noGrp="1"/>
          </p:cNvSpPr>
          <p:nvPr>
            <p:ph type="subTitle" idx="15"/>
          </p:nvPr>
        </p:nvSpPr>
        <p:spPr>
          <a:xfrm>
            <a:off x="3500948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20" name="Google Shape;620;p47"/>
          <p:cNvSpPr txBox="1">
            <a:spLocks noGrp="1"/>
          </p:cNvSpPr>
          <p:nvPr>
            <p:ph type="subTitle" idx="16"/>
          </p:nvPr>
        </p:nvSpPr>
        <p:spPr>
          <a:xfrm>
            <a:off x="6475243" y="2811229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21" name="Google Shape;621;p47"/>
          <p:cNvSpPr txBox="1">
            <a:spLocks noGrp="1"/>
          </p:cNvSpPr>
          <p:nvPr>
            <p:ph type="subTitle" idx="17"/>
          </p:nvPr>
        </p:nvSpPr>
        <p:spPr>
          <a:xfrm>
            <a:off x="6475244" y="3021355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22" name="Google Shape;622;p47"/>
          <p:cNvSpPr txBox="1">
            <a:spLocks noGrp="1"/>
          </p:cNvSpPr>
          <p:nvPr>
            <p:ph type="subTitle" idx="18"/>
          </p:nvPr>
        </p:nvSpPr>
        <p:spPr>
          <a:xfrm>
            <a:off x="6475243" y="3410788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23" name="Google Shape;623;p47"/>
          <p:cNvSpPr txBox="1">
            <a:spLocks noGrp="1"/>
          </p:cNvSpPr>
          <p:nvPr>
            <p:ph type="subTitle" idx="19"/>
          </p:nvPr>
        </p:nvSpPr>
        <p:spPr>
          <a:xfrm>
            <a:off x="6475244" y="3620914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24" name="Google Shape;624;p47"/>
          <p:cNvSpPr txBox="1">
            <a:spLocks noGrp="1"/>
          </p:cNvSpPr>
          <p:nvPr>
            <p:ph type="subTitle" idx="20"/>
          </p:nvPr>
        </p:nvSpPr>
        <p:spPr>
          <a:xfrm>
            <a:off x="6475243" y="4003334"/>
            <a:ext cx="22734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sz="14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25" name="Google Shape;625;p47"/>
          <p:cNvSpPr txBox="1">
            <a:spLocks noGrp="1"/>
          </p:cNvSpPr>
          <p:nvPr>
            <p:ph type="subTitle" idx="21"/>
          </p:nvPr>
        </p:nvSpPr>
        <p:spPr>
          <a:xfrm>
            <a:off x="6475244" y="4213460"/>
            <a:ext cx="22734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Tight"/>
              <a:buNone/>
              <a:defRPr sz="8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26" name="Google Shape;626;p47"/>
          <p:cNvSpPr txBox="1">
            <a:spLocks noGrp="1"/>
          </p:cNvSpPr>
          <p:nvPr>
            <p:ph type="subTitle" idx="22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627" name="Google Shape;627;p47"/>
          <p:cNvSpPr>
            <a:spLocks noGrp="1"/>
          </p:cNvSpPr>
          <p:nvPr>
            <p:ph type="pic" idx="23"/>
          </p:nvPr>
        </p:nvSpPr>
        <p:spPr>
          <a:xfrm>
            <a:off x="464591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628" name="Google Shape;628;p47"/>
          <p:cNvSpPr txBox="1">
            <a:spLocks noGrp="1"/>
          </p:cNvSpPr>
          <p:nvPr>
            <p:ph type="subTitle" idx="24"/>
          </p:nvPr>
        </p:nvSpPr>
        <p:spPr>
          <a:xfrm>
            <a:off x="519654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629" name="Google Shape;629;p47"/>
          <p:cNvSpPr>
            <a:spLocks noGrp="1"/>
          </p:cNvSpPr>
          <p:nvPr>
            <p:ph type="pic" idx="25"/>
          </p:nvPr>
        </p:nvSpPr>
        <p:spPr>
          <a:xfrm>
            <a:off x="3433224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630" name="Google Shape;630;p47"/>
          <p:cNvSpPr txBox="1">
            <a:spLocks noGrp="1"/>
          </p:cNvSpPr>
          <p:nvPr>
            <p:ph type="subTitle" idx="26"/>
          </p:nvPr>
        </p:nvSpPr>
        <p:spPr>
          <a:xfrm>
            <a:off x="3488287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631" name="Google Shape;631;p47"/>
          <p:cNvSpPr>
            <a:spLocks noGrp="1"/>
          </p:cNvSpPr>
          <p:nvPr>
            <p:ph type="pic" idx="27"/>
          </p:nvPr>
        </p:nvSpPr>
        <p:spPr>
          <a:xfrm>
            <a:off x="6365333" y="1084013"/>
            <a:ext cx="2273400" cy="700200"/>
          </a:xfrm>
          <a:prstGeom prst="roundRect">
            <a:avLst>
              <a:gd name="adj" fmla="val 5763"/>
            </a:avLst>
          </a:prstGeom>
          <a:noFill/>
          <a:ln>
            <a:noFill/>
          </a:ln>
        </p:spPr>
      </p:sp>
      <p:sp>
        <p:nvSpPr>
          <p:cNvPr id="632" name="Google Shape;632;p47"/>
          <p:cNvSpPr txBox="1">
            <a:spLocks noGrp="1"/>
          </p:cNvSpPr>
          <p:nvPr>
            <p:ph type="subTitle" idx="28"/>
          </p:nvPr>
        </p:nvSpPr>
        <p:spPr>
          <a:xfrm>
            <a:off x="6420395" y="1873763"/>
            <a:ext cx="2218500" cy="37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633" name="Google Shape;633;p47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7_X4 Callouts">
  <p:cSld name="CUSTOM_7_2_2_1_1_1_1">
    <p:bg>
      <p:bgPr>
        <a:solidFill>
          <a:schemeClr val="dk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8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2914"/>
            <a:ext cx="9152082" cy="5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4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638" name="Google Shape;638;p48"/>
          <p:cNvSpPr/>
          <p:nvPr/>
        </p:nvSpPr>
        <p:spPr>
          <a:xfrm>
            <a:off x="249662" y="873075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9" name="Google Shape;639;p48"/>
          <p:cNvSpPr txBox="1"/>
          <p:nvPr/>
        </p:nvSpPr>
        <p:spPr>
          <a:xfrm>
            <a:off x="411403" y="1049906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0" name="Google Shape;640;p48"/>
          <p:cNvSpPr/>
          <p:nvPr/>
        </p:nvSpPr>
        <p:spPr>
          <a:xfrm>
            <a:off x="4708928" y="873075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1" name="Google Shape;641;p48"/>
          <p:cNvSpPr txBox="1"/>
          <p:nvPr/>
        </p:nvSpPr>
        <p:spPr>
          <a:xfrm>
            <a:off x="4871962" y="1049906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2" name="Google Shape;642;p48"/>
          <p:cNvSpPr/>
          <p:nvPr/>
        </p:nvSpPr>
        <p:spPr>
          <a:xfrm>
            <a:off x="249662" y="2949731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3" name="Google Shape;643;p48"/>
          <p:cNvSpPr txBox="1"/>
          <p:nvPr/>
        </p:nvSpPr>
        <p:spPr>
          <a:xfrm>
            <a:off x="411403" y="3126563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4" name="Google Shape;644;p48"/>
          <p:cNvSpPr/>
          <p:nvPr/>
        </p:nvSpPr>
        <p:spPr>
          <a:xfrm>
            <a:off x="4708928" y="2949731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5" name="Google Shape;645;p48"/>
          <p:cNvSpPr txBox="1"/>
          <p:nvPr/>
        </p:nvSpPr>
        <p:spPr>
          <a:xfrm>
            <a:off x="4871962" y="3126563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p48"/>
          <p:cNvSpPr/>
          <p:nvPr/>
        </p:nvSpPr>
        <p:spPr>
          <a:xfrm>
            <a:off x="411403" y="1008131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7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647" name="Google Shape;647;p48"/>
          <p:cNvSpPr/>
          <p:nvPr/>
        </p:nvSpPr>
        <p:spPr>
          <a:xfrm>
            <a:off x="411403" y="3126562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648" name="Google Shape;648;p48"/>
          <p:cNvSpPr/>
          <p:nvPr/>
        </p:nvSpPr>
        <p:spPr>
          <a:xfrm>
            <a:off x="4920068" y="1008131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649" name="Google Shape;649;p48"/>
          <p:cNvSpPr/>
          <p:nvPr/>
        </p:nvSpPr>
        <p:spPr>
          <a:xfrm>
            <a:off x="4900432" y="3126572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650" name="Google Shape;650;p48"/>
          <p:cNvSpPr txBox="1">
            <a:spLocks noGrp="1"/>
          </p:cNvSpPr>
          <p:nvPr>
            <p:ph type="body" idx="1"/>
          </p:nvPr>
        </p:nvSpPr>
        <p:spPr>
          <a:xfrm>
            <a:off x="719430" y="15248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51" name="Google Shape;651;p48"/>
          <p:cNvSpPr txBox="1">
            <a:spLocks noGrp="1"/>
          </p:cNvSpPr>
          <p:nvPr>
            <p:ph type="title"/>
          </p:nvPr>
        </p:nvSpPr>
        <p:spPr>
          <a:xfrm>
            <a:off x="389779" y="1050056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48"/>
          <p:cNvSpPr txBox="1">
            <a:spLocks noGrp="1"/>
          </p:cNvSpPr>
          <p:nvPr>
            <p:ph type="title" idx="2"/>
          </p:nvPr>
        </p:nvSpPr>
        <p:spPr>
          <a:xfrm>
            <a:off x="4884397" y="1050056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3" name="Google Shape;653;p48"/>
          <p:cNvSpPr txBox="1">
            <a:spLocks noGrp="1"/>
          </p:cNvSpPr>
          <p:nvPr>
            <p:ph type="title" idx="3"/>
          </p:nvPr>
        </p:nvSpPr>
        <p:spPr>
          <a:xfrm>
            <a:off x="389779" y="3161738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4" name="Google Shape;654;p48"/>
          <p:cNvSpPr txBox="1">
            <a:spLocks noGrp="1"/>
          </p:cNvSpPr>
          <p:nvPr>
            <p:ph type="title" idx="4"/>
          </p:nvPr>
        </p:nvSpPr>
        <p:spPr>
          <a:xfrm>
            <a:off x="4884397" y="3161738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5" name="Google Shape;655;p48"/>
          <p:cNvSpPr txBox="1">
            <a:spLocks noGrp="1"/>
          </p:cNvSpPr>
          <p:nvPr>
            <p:ph type="body" idx="5"/>
          </p:nvPr>
        </p:nvSpPr>
        <p:spPr>
          <a:xfrm>
            <a:off x="5214104" y="15248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56" name="Google Shape;656;p48"/>
          <p:cNvSpPr txBox="1">
            <a:spLocks noGrp="1"/>
          </p:cNvSpPr>
          <p:nvPr>
            <p:ph type="body" idx="6"/>
          </p:nvPr>
        </p:nvSpPr>
        <p:spPr>
          <a:xfrm>
            <a:off x="719430" y="36587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57" name="Google Shape;657;p48"/>
          <p:cNvSpPr txBox="1">
            <a:spLocks noGrp="1"/>
          </p:cNvSpPr>
          <p:nvPr>
            <p:ph type="body" idx="7"/>
          </p:nvPr>
        </p:nvSpPr>
        <p:spPr>
          <a:xfrm>
            <a:off x="5214104" y="36587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58" name="Google Shape;658;p48"/>
          <p:cNvSpPr txBox="1">
            <a:spLocks noGrp="1"/>
          </p:cNvSpPr>
          <p:nvPr>
            <p:ph type="title" idx="8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659" name="Google Shape;659;p48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-08_X4 Callouts With Eyebrow 1">
  <p:cSld name="CUSTOM_7_2_2_1_1_1_1_1">
    <p:bg>
      <p:bgPr>
        <a:solidFill>
          <a:schemeClr val="dk1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49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2914"/>
            <a:ext cx="9152082" cy="5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9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63" name="Google Shape;663;p49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49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665" name="Google Shape;665;p49"/>
          <p:cNvSpPr/>
          <p:nvPr/>
        </p:nvSpPr>
        <p:spPr>
          <a:xfrm>
            <a:off x="249662" y="873075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6" name="Google Shape;666;p49"/>
          <p:cNvSpPr txBox="1"/>
          <p:nvPr/>
        </p:nvSpPr>
        <p:spPr>
          <a:xfrm>
            <a:off x="411403" y="1049906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7" name="Google Shape;667;p49"/>
          <p:cNvSpPr/>
          <p:nvPr/>
        </p:nvSpPr>
        <p:spPr>
          <a:xfrm>
            <a:off x="4708928" y="873075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8" name="Google Shape;668;p49"/>
          <p:cNvSpPr txBox="1"/>
          <p:nvPr/>
        </p:nvSpPr>
        <p:spPr>
          <a:xfrm>
            <a:off x="4871962" y="1049906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9" name="Google Shape;669;p49"/>
          <p:cNvSpPr/>
          <p:nvPr/>
        </p:nvSpPr>
        <p:spPr>
          <a:xfrm>
            <a:off x="249662" y="2949731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0" name="Google Shape;670;p49"/>
          <p:cNvSpPr txBox="1"/>
          <p:nvPr/>
        </p:nvSpPr>
        <p:spPr>
          <a:xfrm>
            <a:off x="411403" y="3126563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1" name="Google Shape;671;p49"/>
          <p:cNvSpPr/>
          <p:nvPr/>
        </p:nvSpPr>
        <p:spPr>
          <a:xfrm>
            <a:off x="4708928" y="2949731"/>
            <a:ext cx="4205100" cy="18708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rgbClr val="667085">
                <a:alpha val="3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2" name="Google Shape;672;p49"/>
          <p:cNvSpPr txBox="1"/>
          <p:nvPr/>
        </p:nvSpPr>
        <p:spPr>
          <a:xfrm>
            <a:off x="4871962" y="3126563"/>
            <a:ext cx="3886800" cy="15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708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3" name="Google Shape;673;p49"/>
          <p:cNvSpPr/>
          <p:nvPr/>
        </p:nvSpPr>
        <p:spPr>
          <a:xfrm>
            <a:off x="411403" y="1008131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7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674" name="Google Shape;674;p49"/>
          <p:cNvSpPr/>
          <p:nvPr/>
        </p:nvSpPr>
        <p:spPr>
          <a:xfrm>
            <a:off x="411403" y="3126562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675" name="Google Shape;675;p49"/>
          <p:cNvSpPr/>
          <p:nvPr/>
        </p:nvSpPr>
        <p:spPr>
          <a:xfrm>
            <a:off x="4920068" y="1008131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676" name="Google Shape;676;p49"/>
          <p:cNvSpPr/>
          <p:nvPr/>
        </p:nvSpPr>
        <p:spPr>
          <a:xfrm>
            <a:off x="4900432" y="3126572"/>
            <a:ext cx="3829800" cy="344400"/>
          </a:xfrm>
          <a:prstGeom prst="roundRect">
            <a:avLst>
              <a:gd name="adj" fmla="val 16667"/>
            </a:avLst>
          </a:prstGeom>
          <a:solidFill>
            <a:srgbClr val="004EE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677" name="Google Shape;677;p49"/>
          <p:cNvSpPr txBox="1">
            <a:spLocks noGrp="1"/>
          </p:cNvSpPr>
          <p:nvPr>
            <p:ph type="body" idx="1"/>
          </p:nvPr>
        </p:nvSpPr>
        <p:spPr>
          <a:xfrm>
            <a:off x="719430" y="15248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78" name="Google Shape;678;p49"/>
          <p:cNvSpPr txBox="1">
            <a:spLocks noGrp="1"/>
          </p:cNvSpPr>
          <p:nvPr>
            <p:ph type="title" idx="2"/>
          </p:nvPr>
        </p:nvSpPr>
        <p:spPr>
          <a:xfrm>
            <a:off x="389779" y="1050056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49"/>
          <p:cNvSpPr txBox="1">
            <a:spLocks noGrp="1"/>
          </p:cNvSpPr>
          <p:nvPr>
            <p:ph type="title" idx="3"/>
          </p:nvPr>
        </p:nvSpPr>
        <p:spPr>
          <a:xfrm>
            <a:off x="4884397" y="1050056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0" name="Google Shape;680;p49"/>
          <p:cNvSpPr txBox="1">
            <a:spLocks noGrp="1"/>
          </p:cNvSpPr>
          <p:nvPr>
            <p:ph type="title" idx="4"/>
          </p:nvPr>
        </p:nvSpPr>
        <p:spPr>
          <a:xfrm>
            <a:off x="389779" y="3161738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1" name="Google Shape;681;p49"/>
          <p:cNvSpPr txBox="1">
            <a:spLocks noGrp="1"/>
          </p:cNvSpPr>
          <p:nvPr>
            <p:ph type="title" idx="5"/>
          </p:nvPr>
        </p:nvSpPr>
        <p:spPr>
          <a:xfrm>
            <a:off x="4884397" y="3161738"/>
            <a:ext cx="3886800" cy="2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u="sng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2" name="Google Shape;682;p49"/>
          <p:cNvSpPr txBox="1">
            <a:spLocks noGrp="1"/>
          </p:cNvSpPr>
          <p:nvPr>
            <p:ph type="body" idx="6"/>
          </p:nvPr>
        </p:nvSpPr>
        <p:spPr>
          <a:xfrm>
            <a:off x="5214104" y="15248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83" name="Google Shape;683;p49"/>
          <p:cNvSpPr txBox="1">
            <a:spLocks noGrp="1"/>
          </p:cNvSpPr>
          <p:nvPr>
            <p:ph type="body" idx="7"/>
          </p:nvPr>
        </p:nvSpPr>
        <p:spPr>
          <a:xfrm>
            <a:off x="719430" y="36587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84" name="Google Shape;684;p49"/>
          <p:cNvSpPr txBox="1">
            <a:spLocks noGrp="1"/>
          </p:cNvSpPr>
          <p:nvPr>
            <p:ph type="body" idx="8"/>
          </p:nvPr>
        </p:nvSpPr>
        <p:spPr>
          <a:xfrm>
            <a:off x="5214104" y="3658706"/>
            <a:ext cx="3241800" cy="11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●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○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273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ter Tight"/>
              <a:buChar char="■"/>
              <a:defRPr sz="700">
                <a:solidFill>
                  <a:schemeClr val="accent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85" name="Google Shape;685;p49"/>
          <p:cNvSpPr txBox="1">
            <a:spLocks noGrp="1"/>
          </p:cNvSpPr>
          <p:nvPr>
            <p:ph type="subTitle" idx="9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686" name="Google Shape;686;p49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1_X3 Text with Vertical Left Image">
  <p:cSld name="CUSTOM_21">
    <p:bg>
      <p:bgPr>
        <a:solidFill>
          <a:srgbClr val="155EEF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50"/>
          <p:cNvPicPr preferRelativeResize="0"/>
          <p:nvPr/>
        </p:nvPicPr>
        <p:blipFill rotWithShape="1">
          <a:blip r:embed="rId2">
            <a:alphaModFix/>
          </a:blip>
          <a:srcRect l="11702" t="45242" r="22590" b="1807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0"/>
          <p:cNvSpPr>
            <a:spLocks noGrp="1"/>
          </p:cNvSpPr>
          <p:nvPr>
            <p:ph type="pic" idx="2"/>
          </p:nvPr>
        </p:nvSpPr>
        <p:spPr>
          <a:xfrm rot="10800000">
            <a:off x="253295" y="937538"/>
            <a:ext cx="3797700" cy="3778200"/>
          </a:xfrm>
          <a:prstGeom prst="roundRect">
            <a:avLst>
              <a:gd name="adj" fmla="val 3612"/>
            </a:avLst>
          </a:prstGeom>
          <a:noFill/>
          <a:ln>
            <a:noFill/>
          </a:ln>
        </p:spPr>
      </p:sp>
      <p:sp>
        <p:nvSpPr>
          <p:cNvPr id="690" name="Google Shape;690;p50"/>
          <p:cNvSpPr txBox="1">
            <a:spLocks noGrp="1"/>
          </p:cNvSpPr>
          <p:nvPr>
            <p:ph type="subTitle" idx="1"/>
          </p:nvPr>
        </p:nvSpPr>
        <p:spPr>
          <a:xfrm>
            <a:off x="4507542" y="10261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691" name="Google Shape;691;p50"/>
          <p:cNvSpPr txBox="1">
            <a:spLocks noGrp="1"/>
          </p:cNvSpPr>
          <p:nvPr>
            <p:ph type="body" idx="3"/>
          </p:nvPr>
        </p:nvSpPr>
        <p:spPr>
          <a:xfrm>
            <a:off x="4510042" y="1266131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92" name="Google Shape;692;p50"/>
          <p:cNvSpPr txBox="1">
            <a:spLocks noGrp="1"/>
          </p:cNvSpPr>
          <p:nvPr>
            <p:ph type="subTitle" idx="4"/>
          </p:nvPr>
        </p:nvSpPr>
        <p:spPr>
          <a:xfrm>
            <a:off x="4504832" y="2228916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693" name="Google Shape;693;p50"/>
          <p:cNvSpPr txBox="1">
            <a:spLocks noGrp="1"/>
          </p:cNvSpPr>
          <p:nvPr>
            <p:ph type="body" idx="5"/>
          </p:nvPr>
        </p:nvSpPr>
        <p:spPr>
          <a:xfrm>
            <a:off x="4510042" y="2468860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94" name="Google Shape;694;p50"/>
          <p:cNvSpPr txBox="1">
            <a:spLocks noGrp="1"/>
          </p:cNvSpPr>
          <p:nvPr>
            <p:ph type="subTitle" idx="6"/>
          </p:nvPr>
        </p:nvSpPr>
        <p:spPr>
          <a:xfrm>
            <a:off x="4504623" y="3455500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695" name="Google Shape;695;p50"/>
          <p:cNvSpPr txBox="1">
            <a:spLocks noGrp="1"/>
          </p:cNvSpPr>
          <p:nvPr>
            <p:ph type="body" idx="7"/>
          </p:nvPr>
        </p:nvSpPr>
        <p:spPr>
          <a:xfrm>
            <a:off x="4510042" y="3695443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696" name="Google Shape;696;p50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631" cy="17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0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50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699" name="Google Shape;699;p50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2_X3 Text with Vertical Left Image and Eyebrow">
  <p:cSld name="CUSTOM_21_1">
    <p:bg>
      <p:bgPr>
        <a:solidFill>
          <a:srgbClr val="155EEF"/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51"/>
          <p:cNvPicPr preferRelativeResize="0"/>
          <p:nvPr/>
        </p:nvPicPr>
        <p:blipFill rotWithShape="1">
          <a:blip r:embed="rId2">
            <a:alphaModFix/>
          </a:blip>
          <a:srcRect l="11702" t="45242" r="22590" b="1807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1"/>
          <p:cNvSpPr>
            <a:spLocks noGrp="1"/>
          </p:cNvSpPr>
          <p:nvPr>
            <p:ph type="pic" idx="2"/>
          </p:nvPr>
        </p:nvSpPr>
        <p:spPr>
          <a:xfrm rot="10800000">
            <a:off x="253295" y="937538"/>
            <a:ext cx="3797700" cy="3778200"/>
          </a:xfrm>
          <a:prstGeom prst="roundRect">
            <a:avLst>
              <a:gd name="adj" fmla="val 3612"/>
            </a:avLst>
          </a:prstGeom>
          <a:noFill/>
          <a:ln>
            <a:noFill/>
          </a:ln>
        </p:spPr>
      </p:sp>
      <p:sp>
        <p:nvSpPr>
          <p:cNvPr id="703" name="Google Shape;703;p51"/>
          <p:cNvSpPr txBox="1">
            <a:spLocks noGrp="1"/>
          </p:cNvSpPr>
          <p:nvPr>
            <p:ph type="subTitle" idx="1"/>
          </p:nvPr>
        </p:nvSpPr>
        <p:spPr>
          <a:xfrm>
            <a:off x="4507542" y="10261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04" name="Google Shape;704;p51"/>
          <p:cNvSpPr txBox="1">
            <a:spLocks noGrp="1"/>
          </p:cNvSpPr>
          <p:nvPr>
            <p:ph type="body" idx="3"/>
          </p:nvPr>
        </p:nvSpPr>
        <p:spPr>
          <a:xfrm>
            <a:off x="4510042" y="1266131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05" name="Google Shape;705;p51"/>
          <p:cNvSpPr txBox="1">
            <a:spLocks noGrp="1"/>
          </p:cNvSpPr>
          <p:nvPr>
            <p:ph type="subTitle" idx="4"/>
          </p:nvPr>
        </p:nvSpPr>
        <p:spPr>
          <a:xfrm>
            <a:off x="4504832" y="2228916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06" name="Google Shape;706;p51"/>
          <p:cNvSpPr txBox="1">
            <a:spLocks noGrp="1"/>
          </p:cNvSpPr>
          <p:nvPr>
            <p:ph type="body" idx="5"/>
          </p:nvPr>
        </p:nvSpPr>
        <p:spPr>
          <a:xfrm>
            <a:off x="4510042" y="2468860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07" name="Google Shape;707;p51"/>
          <p:cNvSpPr txBox="1">
            <a:spLocks noGrp="1"/>
          </p:cNvSpPr>
          <p:nvPr>
            <p:ph type="subTitle" idx="6"/>
          </p:nvPr>
        </p:nvSpPr>
        <p:spPr>
          <a:xfrm>
            <a:off x="4504623" y="3455500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08" name="Google Shape;708;p51"/>
          <p:cNvSpPr txBox="1">
            <a:spLocks noGrp="1"/>
          </p:cNvSpPr>
          <p:nvPr>
            <p:ph type="body" idx="7"/>
          </p:nvPr>
        </p:nvSpPr>
        <p:spPr>
          <a:xfrm>
            <a:off x="4510042" y="3695443"/>
            <a:ext cx="41799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p51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0" name="Google Shape;710;p51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51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712" name="Google Shape;712;p51"/>
          <p:cNvSpPr txBox="1">
            <a:spLocks noGrp="1"/>
          </p:cNvSpPr>
          <p:nvPr>
            <p:ph type="subTitle" idx="8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713" name="Google Shape;713;p51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631" cy="17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3_X3 Text with Image Right">
  <p:cSld name="CUSTOM_21_2">
    <p:bg>
      <p:bgPr>
        <a:solidFill>
          <a:srgbClr val="155EEF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2"/>
          <p:cNvPicPr preferRelativeResize="0"/>
          <p:nvPr/>
        </p:nvPicPr>
        <p:blipFill rotWithShape="1">
          <a:blip r:embed="rId2">
            <a:alphaModFix/>
          </a:blip>
          <a:srcRect l="11702" t="45242" r="22590" b="1807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2"/>
          <p:cNvSpPr>
            <a:spLocks noGrp="1"/>
          </p:cNvSpPr>
          <p:nvPr>
            <p:ph type="pic" idx="2"/>
          </p:nvPr>
        </p:nvSpPr>
        <p:spPr>
          <a:xfrm rot="10800000">
            <a:off x="3923261" y="937538"/>
            <a:ext cx="4966200" cy="3778200"/>
          </a:xfrm>
          <a:prstGeom prst="roundRect">
            <a:avLst>
              <a:gd name="adj" fmla="val 3612"/>
            </a:avLst>
          </a:prstGeom>
          <a:noFill/>
          <a:ln>
            <a:noFill/>
          </a:ln>
        </p:spPr>
      </p:sp>
      <p:sp>
        <p:nvSpPr>
          <p:cNvPr id="717" name="Google Shape;717;p52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52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719" name="Google Shape;719;p52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0" name="Google Shape;720;p52"/>
          <p:cNvSpPr txBox="1">
            <a:spLocks noGrp="1"/>
          </p:cNvSpPr>
          <p:nvPr>
            <p:ph type="subTitle" idx="1"/>
          </p:nvPr>
        </p:nvSpPr>
        <p:spPr>
          <a:xfrm>
            <a:off x="254684" y="1026188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21" name="Google Shape;721;p52"/>
          <p:cNvSpPr txBox="1">
            <a:spLocks noGrp="1"/>
          </p:cNvSpPr>
          <p:nvPr>
            <p:ph type="body" idx="3"/>
          </p:nvPr>
        </p:nvSpPr>
        <p:spPr>
          <a:xfrm>
            <a:off x="256751" y="1266131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52"/>
          <p:cNvSpPr txBox="1">
            <a:spLocks noGrp="1"/>
          </p:cNvSpPr>
          <p:nvPr>
            <p:ph type="subTitle" idx="4"/>
          </p:nvPr>
        </p:nvSpPr>
        <p:spPr>
          <a:xfrm>
            <a:off x="277394" y="2198239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23" name="Google Shape;723;p52"/>
          <p:cNvSpPr txBox="1">
            <a:spLocks noGrp="1"/>
          </p:cNvSpPr>
          <p:nvPr>
            <p:ph type="body" idx="5"/>
          </p:nvPr>
        </p:nvSpPr>
        <p:spPr>
          <a:xfrm>
            <a:off x="256751" y="2468858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52"/>
          <p:cNvSpPr txBox="1">
            <a:spLocks noGrp="1"/>
          </p:cNvSpPr>
          <p:nvPr>
            <p:ph type="subTitle" idx="6"/>
          </p:nvPr>
        </p:nvSpPr>
        <p:spPr>
          <a:xfrm>
            <a:off x="252271" y="3455496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25" name="Google Shape;725;p52"/>
          <p:cNvSpPr txBox="1">
            <a:spLocks noGrp="1"/>
          </p:cNvSpPr>
          <p:nvPr>
            <p:ph type="body" idx="7"/>
          </p:nvPr>
        </p:nvSpPr>
        <p:spPr>
          <a:xfrm>
            <a:off x="256751" y="3695439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726" name="Google Shape;726;p52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631" cy="17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4_X3 Text with Image Right and Eyebrow">
  <p:cSld name="CUSTOM_21_2_1">
    <p:bg>
      <p:bgPr>
        <a:solidFill>
          <a:srgbClr val="155EEF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53"/>
          <p:cNvPicPr preferRelativeResize="0"/>
          <p:nvPr/>
        </p:nvPicPr>
        <p:blipFill rotWithShape="1">
          <a:blip r:embed="rId2">
            <a:alphaModFix/>
          </a:blip>
          <a:srcRect l="11702" t="45242" r="22590" b="1807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3"/>
          <p:cNvSpPr txBox="1">
            <a:spLocks noGrp="1"/>
          </p:cNvSpPr>
          <p:nvPr>
            <p:ph type="subTitle" idx="1"/>
          </p:nvPr>
        </p:nvSpPr>
        <p:spPr>
          <a:xfrm>
            <a:off x="254684" y="1026188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30" name="Google Shape;730;p53"/>
          <p:cNvSpPr txBox="1">
            <a:spLocks noGrp="1"/>
          </p:cNvSpPr>
          <p:nvPr>
            <p:ph type="body" idx="2"/>
          </p:nvPr>
        </p:nvSpPr>
        <p:spPr>
          <a:xfrm>
            <a:off x="256751" y="1266131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31" name="Google Shape;731;p53"/>
          <p:cNvSpPr txBox="1">
            <a:spLocks noGrp="1"/>
          </p:cNvSpPr>
          <p:nvPr>
            <p:ph type="subTitle" idx="3"/>
          </p:nvPr>
        </p:nvSpPr>
        <p:spPr>
          <a:xfrm>
            <a:off x="277394" y="2198239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32" name="Google Shape;732;p53"/>
          <p:cNvSpPr txBox="1">
            <a:spLocks noGrp="1"/>
          </p:cNvSpPr>
          <p:nvPr>
            <p:ph type="body" idx="4"/>
          </p:nvPr>
        </p:nvSpPr>
        <p:spPr>
          <a:xfrm>
            <a:off x="256751" y="2468858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33" name="Google Shape;733;p53"/>
          <p:cNvSpPr txBox="1">
            <a:spLocks noGrp="1"/>
          </p:cNvSpPr>
          <p:nvPr>
            <p:ph type="subTitle" idx="5"/>
          </p:nvPr>
        </p:nvSpPr>
        <p:spPr>
          <a:xfrm>
            <a:off x="252271" y="3455496"/>
            <a:ext cx="34149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Tight SemiBold"/>
              <a:buNone/>
              <a:defRPr sz="1200">
                <a:solidFill>
                  <a:schemeClr val="accent3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34" name="Google Shape;734;p53"/>
          <p:cNvSpPr txBox="1">
            <a:spLocks noGrp="1"/>
          </p:cNvSpPr>
          <p:nvPr>
            <p:ph type="body" idx="6"/>
          </p:nvPr>
        </p:nvSpPr>
        <p:spPr>
          <a:xfrm>
            <a:off x="256751" y="3695439"/>
            <a:ext cx="3456300" cy="8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Char char="●"/>
              <a:defRPr sz="900">
                <a:solidFill>
                  <a:schemeClr val="accent3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○"/>
              <a:defRPr sz="800">
                <a:solidFill>
                  <a:schemeClr val="accent3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■"/>
              <a:defRPr sz="800">
                <a:solidFill>
                  <a:schemeClr val="accent3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5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53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737" name="Google Shape;737;p53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3"/>
          <p:cNvSpPr>
            <a:spLocks noGrp="1"/>
          </p:cNvSpPr>
          <p:nvPr>
            <p:ph type="pic" idx="7"/>
          </p:nvPr>
        </p:nvSpPr>
        <p:spPr>
          <a:xfrm rot="10800000">
            <a:off x="3923261" y="937538"/>
            <a:ext cx="4966200" cy="3778200"/>
          </a:xfrm>
          <a:prstGeom prst="roundRect">
            <a:avLst>
              <a:gd name="adj" fmla="val 3612"/>
            </a:avLst>
          </a:prstGeom>
          <a:noFill/>
          <a:ln>
            <a:noFill/>
          </a:ln>
        </p:spPr>
      </p:sp>
      <p:sp>
        <p:nvSpPr>
          <p:cNvPr id="739" name="Google Shape;739;p53"/>
          <p:cNvSpPr txBox="1">
            <a:spLocks noGrp="1"/>
          </p:cNvSpPr>
          <p:nvPr>
            <p:ph type="subTitle" idx="8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740" name="Google Shape;740;p53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631" cy="17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1_Title Slide_Dark 2">
  <p:cSld name="1_Title Slid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8311" cy="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cxnSp>
        <p:nvCxnSpPr>
          <p:cNvPr id="46" name="Google Shape;46;p8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3"/>
          </p:nvPr>
        </p:nvSpPr>
        <p:spPr>
          <a:xfrm>
            <a:off x="4664985" y="41220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5_Text and Image Vertical">
  <p:cSld name="CUSTOM_35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4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348"/>
            <a:ext cx="9159547" cy="516819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4"/>
          <p:cNvSpPr txBox="1">
            <a:spLocks noGrp="1"/>
          </p:cNvSpPr>
          <p:nvPr>
            <p:ph type="body" idx="1"/>
          </p:nvPr>
        </p:nvSpPr>
        <p:spPr>
          <a:xfrm>
            <a:off x="267320" y="939975"/>
            <a:ext cx="4129500" cy="3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44" name="Google Shape;744;p54"/>
          <p:cNvSpPr>
            <a:spLocks noGrp="1"/>
          </p:cNvSpPr>
          <p:nvPr>
            <p:ph type="pic" idx="2"/>
          </p:nvPr>
        </p:nvSpPr>
        <p:spPr>
          <a:xfrm>
            <a:off x="4396869" y="-12337"/>
            <a:ext cx="4747200" cy="5168400"/>
          </a:xfrm>
          <a:prstGeom prst="rect">
            <a:avLst/>
          </a:prstGeom>
          <a:noFill/>
          <a:ln>
            <a:noFill/>
          </a:ln>
        </p:spPr>
      </p:sp>
      <p:sp>
        <p:nvSpPr>
          <p:cNvPr id="745" name="Google Shape;745;p54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54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747" name="Google Shape;747;p54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6_Text and Image Vertical with Eyebrow">
  <p:cSld name="CUSTOM_35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5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348"/>
            <a:ext cx="9159547" cy="51681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5"/>
          <p:cNvSpPr txBox="1">
            <a:spLocks noGrp="1"/>
          </p:cNvSpPr>
          <p:nvPr>
            <p:ph type="body" idx="1"/>
          </p:nvPr>
        </p:nvSpPr>
        <p:spPr>
          <a:xfrm>
            <a:off x="267320" y="939975"/>
            <a:ext cx="4129500" cy="36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51" name="Google Shape;751;p55"/>
          <p:cNvSpPr>
            <a:spLocks noGrp="1"/>
          </p:cNvSpPr>
          <p:nvPr>
            <p:ph type="pic" idx="2"/>
          </p:nvPr>
        </p:nvSpPr>
        <p:spPr>
          <a:xfrm>
            <a:off x="4396869" y="-12337"/>
            <a:ext cx="4747200" cy="5168400"/>
          </a:xfrm>
          <a:prstGeom prst="rect">
            <a:avLst/>
          </a:prstGeom>
          <a:noFill/>
          <a:ln>
            <a:noFill/>
          </a:ln>
        </p:spPr>
      </p:sp>
      <p:sp>
        <p:nvSpPr>
          <p:cNvPr id="752" name="Google Shape;752;p5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55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754" name="Google Shape;754;p55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55" name="Google Shape;755;p55"/>
          <p:cNvSpPr txBox="1">
            <a:spLocks noGrp="1"/>
          </p:cNvSpPr>
          <p:nvPr>
            <p:ph type="subTitle" idx="3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756" name="Google Shape;756;p55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7_Text and Image Horizontal">
  <p:cSld name="CUSTOM_22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6"/>
          <p:cNvPicPr preferRelativeResize="0"/>
          <p:nvPr/>
        </p:nvPicPr>
        <p:blipFill rotWithShape="1">
          <a:blip r:embed="rId2">
            <a:alphaModFix amt="90000"/>
          </a:blip>
          <a:srcRect l="16317" t="14654" r="24236" b="36900"/>
          <a:stretch/>
        </p:blipFill>
        <p:spPr>
          <a:xfrm rot="4">
            <a:off x="1" y="6"/>
            <a:ext cx="914399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6"/>
          <p:cNvSpPr>
            <a:spLocks noGrp="1"/>
          </p:cNvSpPr>
          <p:nvPr>
            <p:ph type="pic" idx="2"/>
          </p:nvPr>
        </p:nvSpPr>
        <p:spPr>
          <a:xfrm>
            <a:off x="94" y="2057400"/>
            <a:ext cx="9144000" cy="3086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60" name="Google Shape;760;p56"/>
          <p:cNvSpPr txBox="1">
            <a:spLocks noGrp="1"/>
          </p:cNvSpPr>
          <p:nvPr>
            <p:ph type="body" idx="1"/>
          </p:nvPr>
        </p:nvSpPr>
        <p:spPr>
          <a:xfrm>
            <a:off x="255608" y="1151831"/>
            <a:ext cx="86433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>
                <a:solidFill>
                  <a:schemeClr val="dk2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■"/>
              <a:defRPr>
                <a:solidFill>
                  <a:schemeClr val="dk2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●"/>
              <a:defRPr>
                <a:solidFill>
                  <a:schemeClr val="dk2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1" name="Google Shape;761;p56"/>
          <p:cNvSpPr txBox="1">
            <a:spLocks noGrp="1"/>
          </p:cNvSpPr>
          <p:nvPr>
            <p:ph type="subTitle" idx="3"/>
          </p:nvPr>
        </p:nvSpPr>
        <p:spPr>
          <a:xfrm>
            <a:off x="250189" y="9118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62" name="Google Shape;762;p5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56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764" name="Google Shape;764;p56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8_Text and Image Horizontal with Eyebrow">
  <p:cSld name="CUSTOM_22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57"/>
          <p:cNvPicPr preferRelativeResize="0"/>
          <p:nvPr/>
        </p:nvPicPr>
        <p:blipFill rotWithShape="1">
          <a:blip r:embed="rId2">
            <a:alphaModFix amt="90000"/>
          </a:blip>
          <a:srcRect l="16317" t="14654" r="24236" b="36900"/>
          <a:stretch/>
        </p:blipFill>
        <p:spPr>
          <a:xfrm rot="4">
            <a:off x="1" y="6"/>
            <a:ext cx="914399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7"/>
          <p:cNvSpPr>
            <a:spLocks noGrp="1"/>
          </p:cNvSpPr>
          <p:nvPr>
            <p:ph type="pic" idx="2"/>
          </p:nvPr>
        </p:nvSpPr>
        <p:spPr>
          <a:xfrm>
            <a:off x="94" y="2057400"/>
            <a:ext cx="9144000" cy="30861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68" name="Google Shape;768;p57"/>
          <p:cNvSpPr txBox="1">
            <a:spLocks noGrp="1"/>
          </p:cNvSpPr>
          <p:nvPr>
            <p:ph type="body" idx="1"/>
          </p:nvPr>
        </p:nvSpPr>
        <p:spPr>
          <a:xfrm>
            <a:off x="255608" y="1151831"/>
            <a:ext cx="86433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>
                <a:solidFill>
                  <a:schemeClr val="dk2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■"/>
              <a:defRPr>
                <a:solidFill>
                  <a:schemeClr val="dk2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●"/>
              <a:defRPr>
                <a:solidFill>
                  <a:schemeClr val="dk2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Char char="○"/>
              <a:defRPr>
                <a:solidFill>
                  <a:schemeClr val="dk2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9" name="Google Shape;769;p57"/>
          <p:cNvSpPr txBox="1">
            <a:spLocks noGrp="1"/>
          </p:cNvSpPr>
          <p:nvPr>
            <p:ph type="subTitle" idx="3"/>
          </p:nvPr>
        </p:nvSpPr>
        <p:spPr>
          <a:xfrm>
            <a:off x="250189" y="911888"/>
            <a:ext cx="4130100" cy="1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 Tight SemiBold"/>
              <a:buNone/>
              <a:defRPr sz="12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70" name="Google Shape;770;p5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57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772" name="Google Shape;772;p57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57"/>
          <p:cNvSpPr txBox="1">
            <a:spLocks noGrp="1"/>
          </p:cNvSpPr>
          <p:nvPr>
            <p:ph type="subTitle" idx="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774" name="Google Shape;774;p57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09_X3  Image and Text">
  <p:cSld name="CUSTOM_22_1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58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348"/>
            <a:ext cx="9159547" cy="516819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8" name="Google Shape;778;p5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779" name="Google Shape;779;p58"/>
          <p:cNvSpPr>
            <a:spLocks noGrp="1"/>
          </p:cNvSpPr>
          <p:nvPr>
            <p:ph type="pic" idx="2"/>
          </p:nvPr>
        </p:nvSpPr>
        <p:spPr>
          <a:xfrm>
            <a:off x="245204" y="815336"/>
            <a:ext cx="2709600" cy="1562400"/>
          </a:xfrm>
          <a:prstGeom prst="roundRect">
            <a:avLst>
              <a:gd name="adj" fmla="val 6882"/>
            </a:avLst>
          </a:prstGeom>
          <a:noFill/>
          <a:ln>
            <a:noFill/>
          </a:ln>
        </p:spPr>
      </p:sp>
      <p:sp>
        <p:nvSpPr>
          <p:cNvPr id="780" name="Google Shape;780;p58"/>
          <p:cNvSpPr>
            <a:spLocks noGrp="1"/>
          </p:cNvSpPr>
          <p:nvPr>
            <p:ph type="pic" idx="3"/>
          </p:nvPr>
        </p:nvSpPr>
        <p:spPr>
          <a:xfrm>
            <a:off x="3222539" y="815336"/>
            <a:ext cx="2709600" cy="1562400"/>
          </a:xfrm>
          <a:prstGeom prst="roundRect">
            <a:avLst>
              <a:gd name="adj" fmla="val 6783"/>
            </a:avLst>
          </a:prstGeom>
          <a:noFill/>
          <a:ln>
            <a:noFill/>
          </a:ln>
        </p:spPr>
      </p:sp>
      <p:sp>
        <p:nvSpPr>
          <p:cNvPr id="781" name="Google Shape;781;p58"/>
          <p:cNvSpPr>
            <a:spLocks noGrp="1"/>
          </p:cNvSpPr>
          <p:nvPr>
            <p:ph type="pic" idx="4"/>
          </p:nvPr>
        </p:nvSpPr>
        <p:spPr>
          <a:xfrm>
            <a:off x="6185865" y="815336"/>
            <a:ext cx="2709600" cy="1562400"/>
          </a:xfrm>
          <a:prstGeom prst="roundRect">
            <a:avLst>
              <a:gd name="adj" fmla="val 6425"/>
            </a:avLst>
          </a:prstGeom>
          <a:noFill/>
          <a:ln>
            <a:noFill/>
          </a:ln>
        </p:spPr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>
            <a:off x="393035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body" idx="5"/>
          </p:nvPr>
        </p:nvSpPr>
        <p:spPr>
          <a:xfrm>
            <a:off x="399165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84" name="Google Shape;784;p58"/>
          <p:cNvSpPr txBox="1">
            <a:spLocks noGrp="1"/>
          </p:cNvSpPr>
          <p:nvPr>
            <p:ph type="subTitle" idx="6"/>
          </p:nvPr>
        </p:nvSpPr>
        <p:spPr>
          <a:xfrm>
            <a:off x="399175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85" name="Google Shape;785;p58"/>
          <p:cNvSpPr txBox="1">
            <a:spLocks noGrp="1"/>
          </p:cNvSpPr>
          <p:nvPr>
            <p:ph type="subTitle" idx="7"/>
          </p:nvPr>
        </p:nvSpPr>
        <p:spPr>
          <a:xfrm>
            <a:off x="3364988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86" name="Google Shape;786;p58"/>
          <p:cNvSpPr txBox="1">
            <a:spLocks noGrp="1"/>
          </p:cNvSpPr>
          <p:nvPr>
            <p:ph type="body" idx="8"/>
          </p:nvPr>
        </p:nvSpPr>
        <p:spPr>
          <a:xfrm>
            <a:off x="3371118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58"/>
          <p:cNvSpPr txBox="1">
            <a:spLocks noGrp="1"/>
          </p:cNvSpPr>
          <p:nvPr>
            <p:ph type="subTitle" idx="9"/>
          </p:nvPr>
        </p:nvSpPr>
        <p:spPr>
          <a:xfrm>
            <a:off x="3371128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88" name="Google Shape;788;p58"/>
          <p:cNvSpPr txBox="1">
            <a:spLocks noGrp="1"/>
          </p:cNvSpPr>
          <p:nvPr>
            <p:ph type="subTitle" idx="13"/>
          </p:nvPr>
        </p:nvSpPr>
        <p:spPr>
          <a:xfrm>
            <a:off x="6336652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89" name="Google Shape;789;p58"/>
          <p:cNvSpPr txBox="1">
            <a:spLocks noGrp="1"/>
          </p:cNvSpPr>
          <p:nvPr>
            <p:ph type="body" idx="14"/>
          </p:nvPr>
        </p:nvSpPr>
        <p:spPr>
          <a:xfrm>
            <a:off x="6351056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58"/>
          <p:cNvSpPr txBox="1">
            <a:spLocks noGrp="1"/>
          </p:cNvSpPr>
          <p:nvPr>
            <p:ph type="subTitle" idx="15"/>
          </p:nvPr>
        </p:nvSpPr>
        <p:spPr>
          <a:xfrm>
            <a:off x="6336765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91" name="Google Shape;791;p58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792" name="Google Shape;792;p58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-10_X3 Image and Text Vertical with Eyebrow">
  <p:cSld name="CUSTOM_22_1_1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59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348"/>
            <a:ext cx="9159547" cy="516819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59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59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797" name="Google Shape;797;p59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98" name="Google Shape;798;p59"/>
          <p:cNvSpPr txBox="1">
            <a:spLocks noGrp="1"/>
          </p:cNvSpPr>
          <p:nvPr>
            <p:ph type="subTitle" idx="1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99" name="Google Shape;799;p59"/>
          <p:cNvSpPr>
            <a:spLocks noGrp="1"/>
          </p:cNvSpPr>
          <p:nvPr>
            <p:ph type="pic" idx="2"/>
          </p:nvPr>
        </p:nvSpPr>
        <p:spPr>
          <a:xfrm>
            <a:off x="245204" y="815336"/>
            <a:ext cx="2709600" cy="1562400"/>
          </a:xfrm>
          <a:prstGeom prst="roundRect">
            <a:avLst>
              <a:gd name="adj" fmla="val 6882"/>
            </a:avLst>
          </a:prstGeom>
          <a:noFill/>
          <a:ln>
            <a:noFill/>
          </a:ln>
        </p:spPr>
      </p:sp>
      <p:sp>
        <p:nvSpPr>
          <p:cNvPr id="800" name="Google Shape;800;p59"/>
          <p:cNvSpPr>
            <a:spLocks noGrp="1"/>
          </p:cNvSpPr>
          <p:nvPr>
            <p:ph type="pic" idx="3"/>
          </p:nvPr>
        </p:nvSpPr>
        <p:spPr>
          <a:xfrm>
            <a:off x="3222539" y="815336"/>
            <a:ext cx="2709600" cy="1562400"/>
          </a:xfrm>
          <a:prstGeom prst="roundRect">
            <a:avLst>
              <a:gd name="adj" fmla="val 6783"/>
            </a:avLst>
          </a:prstGeom>
          <a:noFill/>
          <a:ln>
            <a:noFill/>
          </a:ln>
        </p:spPr>
      </p:sp>
      <p:sp>
        <p:nvSpPr>
          <p:cNvPr id="801" name="Google Shape;801;p59"/>
          <p:cNvSpPr>
            <a:spLocks noGrp="1"/>
          </p:cNvSpPr>
          <p:nvPr>
            <p:ph type="pic" idx="4"/>
          </p:nvPr>
        </p:nvSpPr>
        <p:spPr>
          <a:xfrm>
            <a:off x="6185865" y="815336"/>
            <a:ext cx="2709600" cy="1562400"/>
          </a:xfrm>
          <a:prstGeom prst="roundRect">
            <a:avLst>
              <a:gd name="adj" fmla="val 6425"/>
            </a:avLst>
          </a:prstGeom>
          <a:noFill/>
          <a:ln>
            <a:noFill/>
          </a:ln>
        </p:spPr>
      </p:sp>
      <p:sp>
        <p:nvSpPr>
          <p:cNvPr id="802" name="Google Shape;802;p59"/>
          <p:cNvSpPr txBox="1">
            <a:spLocks noGrp="1"/>
          </p:cNvSpPr>
          <p:nvPr>
            <p:ph type="subTitle" idx="5"/>
          </p:nvPr>
        </p:nvSpPr>
        <p:spPr>
          <a:xfrm>
            <a:off x="393035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03" name="Google Shape;803;p59"/>
          <p:cNvSpPr txBox="1">
            <a:spLocks noGrp="1"/>
          </p:cNvSpPr>
          <p:nvPr>
            <p:ph type="body" idx="6"/>
          </p:nvPr>
        </p:nvSpPr>
        <p:spPr>
          <a:xfrm>
            <a:off x="399165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59"/>
          <p:cNvSpPr txBox="1">
            <a:spLocks noGrp="1"/>
          </p:cNvSpPr>
          <p:nvPr>
            <p:ph type="subTitle" idx="7"/>
          </p:nvPr>
        </p:nvSpPr>
        <p:spPr>
          <a:xfrm>
            <a:off x="399175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05" name="Google Shape;805;p59"/>
          <p:cNvSpPr txBox="1">
            <a:spLocks noGrp="1"/>
          </p:cNvSpPr>
          <p:nvPr>
            <p:ph type="subTitle" idx="8"/>
          </p:nvPr>
        </p:nvSpPr>
        <p:spPr>
          <a:xfrm>
            <a:off x="3364988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06" name="Google Shape;806;p59"/>
          <p:cNvSpPr txBox="1">
            <a:spLocks noGrp="1"/>
          </p:cNvSpPr>
          <p:nvPr>
            <p:ph type="body" idx="9"/>
          </p:nvPr>
        </p:nvSpPr>
        <p:spPr>
          <a:xfrm>
            <a:off x="3371118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59"/>
          <p:cNvSpPr txBox="1">
            <a:spLocks noGrp="1"/>
          </p:cNvSpPr>
          <p:nvPr>
            <p:ph type="subTitle" idx="13"/>
          </p:nvPr>
        </p:nvSpPr>
        <p:spPr>
          <a:xfrm>
            <a:off x="3371128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08" name="Google Shape;808;p59"/>
          <p:cNvSpPr txBox="1">
            <a:spLocks noGrp="1"/>
          </p:cNvSpPr>
          <p:nvPr>
            <p:ph type="subTitle" idx="14"/>
          </p:nvPr>
        </p:nvSpPr>
        <p:spPr>
          <a:xfrm>
            <a:off x="6336652" y="2554874"/>
            <a:ext cx="2408100" cy="15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 Tight SemiBold"/>
              <a:buNone/>
              <a:defRPr sz="11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 Tight SemiBold"/>
              <a:buNone/>
              <a:defRPr sz="9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Tight SemiBold"/>
              <a:buNone/>
              <a:defRPr sz="8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Inter Tight SemiBold"/>
              <a:buNone/>
              <a:defRPr sz="6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 Tight SemiBold"/>
              <a:buNone/>
              <a:defRPr sz="5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09" name="Google Shape;809;p59"/>
          <p:cNvSpPr txBox="1">
            <a:spLocks noGrp="1"/>
          </p:cNvSpPr>
          <p:nvPr>
            <p:ph type="body" idx="15"/>
          </p:nvPr>
        </p:nvSpPr>
        <p:spPr>
          <a:xfrm>
            <a:off x="6351056" y="2997852"/>
            <a:ext cx="2379300" cy="16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0" name="Google Shape;810;p59"/>
          <p:cNvSpPr txBox="1">
            <a:spLocks noGrp="1"/>
          </p:cNvSpPr>
          <p:nvPr>
            <p:ph type="subTitle" idx="16"/>
          </p:nvPr>
        </p:nvSpPr>
        <p:spPr>
          <a:xfrm>
            <a:off x="6336765" y="2795068"/>
            <a:ext cx="2407800" cy="1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Inter Tight SemiBold"/>
              <a:buNone/>
              <a:defRPr sz="9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 sz="8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811" name="Google Shape;811;p59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-01_Customer Story">
  <p:cSld name="CUSTOM_6_2_1">
    <p:bg>
      <p:bgPr>
        <a:solidFill>
          <a:schemeClr val="dk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60"/>
          <p:cNvPicPr preferRelativeResize="0"/>
          <p:nvPr/>
        </p:nvPicPr>
        <p:blipFill rotWithShape="1">
          <a:blip r:embed="rId2">
            <a:alphaModFix/>
          </a:blip>
          <a:srcRect l="9405" t="515" r="8085" b="12079"/>
          <a:stretch/>
        </p:blipFill>
        <p:spPr>
          <a:xfrm rot="10800000" flipH="1">
            <a:off x="-5185" y="-22914"/>
            <a:ext cx="9152082" cy="5189327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0"/>
          <p:cNvSpPr/>
          <p:nvPr/>
        </p:nvSpPr>
        <p:spPr>
          <a:xfrm>
            <a:off x="249662" y="873075"/>
            <a:ext cx="8652000" cy="39900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5" name="Google Shape;815;p60"/>
          <p:cNvSpPr/>
          <p:nvPr/>
        </p:nvSpPr>
        <p:spPr>
          <a:xfrm>
            <a:off x="452551" y="3521701"/>
            <a:ext cx="8220000" cy="1107000"/>
          </a:xfrm>
          <a:prstGeom prst="roundRect">
            <a:avLst>
              <a:gd name="adj" fmla="val 8941"/>
            </a:avLst>
          </a:prstGeom>
          <a:solidFill>
            <a:srgbClr val="0040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6" name="Google Shape;816;p60"/>
          <p:cNvSpPr/>
          <p:nvPr/>
        </p:nvSpPr>
        <p:spPr>
          <a:xfrm rot="10800000">
            <a:off x="3909913" y="3521775"/>
            <a:ext cx="1314900" cy="230100"/>
          </a:xfrm>
          <a:prstGeom prst="round2SameRect">
            <a:avLst>
              <a:gd name="adj1" fmla="val 39093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7" name="Google Shape;817;p60"/>
          <p:cNvSpPr/>
          <p:nvPr/>
        </p:nvSpPr>
        <p:spPr>
          <a:xfrm>
            <a:off x="452551" y="2079375"/>
            <a:ext cx="8220000" cy="1335600"/>
          </a:xfrm>
          <a:prstGeom prst="roundRect">
            <a:avLst>
              <a:gd name="adj" fmla="val 7247"/>
            </a:avLst>
          </a:prstGeom>
          <a:solidFill>
            <a:srgbClr val="9ABC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cxnSp>
        <p:nvCxnSpPr>
          <p:cNvPr id="818" name="Google Shape;818;p60"/>
          <p:cNvCxnSpPr/>
          <p:nvPr/>
        </p:nvCxnSpPr>
        <p:spPr>
          <a:xfrm>
            <a:off x="4567424" y="2290084"/>
            <a:ext cx="0" cy="927600"/>
          </a:xfrm>
          <a:prstGeom prst="straightConnector1">
            <a:avLst/>
          </a:prstGeom>
          <a:noFill/>
          <a:ln w="12700" cap="flat" cmpd="sng">
            <a:solidFill>
              <a:srgbClr val="3F7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9" name="Google Shape;819;p60"/>
          <p:cNvSpPr/>
          <p:nvPr/>
        </p:nvSpPr>
        <p:spPr>
          <a:xfrm>
            <a:off x="452551" y="1107525"/>
            <a:ext cx="8220000" cy="876300"/>
          </a:xfrm>
          <a:prstGeom prst="roundRect">
            <a:avLst>
              <a:gd name="adj" fmla="val 10489"/>
            </a:avLst>
          </a:prstGeom>
          <a:solidFill>
            <a:srgbClr val="10182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20" name="Google Shape;820;p60"/>
          <p:cNvCxnSpPr/>
          <p:nvPr/>
        </p:nvCxnSpPr>
        <p:spPr>
          <a:xfrm>
            <a:off x="3205438" y="3824171"/>
            <a:ext cx="0" cy="5019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1" name="Google Shape;821;p60"/>
          <p:cNvCxnSpPr/>
          <p:nvPr/>
        </p:nvCxnSpPr>
        <p:spPr>
          <a:xfrm>
            <a:off x="5947012" y="3824171"/>
            <a:ext cx="0" cy="5019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2" name="Google Shape;822;p60"/>
          <p:cNvCxnSpPr/>
          <p:nvPr/>
        </p:nvCxnSpPr>
        <p:spPr>
          <a:xfrm>
            <a:off x="4567424" y="1347900"/>
            <a:ext cx="0" cy="4110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3" name="Google Shape;823;p60"/>
          <p:cNvCxnSpPr/>
          <p:nvPr/>
        </p:nvCxnSpPr>
        <p:spPr>
          <a:xfrm>
            <a:off x="6635035" y="1347900"/>
            <a:ext cx="0" cy="4110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4" name="Google Shape;824;p60"/>
          <p:cNvSpPr txBox="1">
            <a:spLocks noGrp="1"/>
          </p:cNvSpPr>
          <p:nvPr>
            <p:ph type="subTitle" idx="1"/>
          </p:nvPr>
        </p:nvSpPr>
        <p:spPr>
          <a:xfrm>
            <a:off x="2751295" y="1222688"/>
            <a:ext cx="17058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 SemiBold"/>
              <a:buNone/>
              <a:defRPr sz="11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25" name="Google Shape;825;p60"/>
          <p:cNvSpPr txBox="1">
            <a:spLocks noGrp="1"/>
          </p:cNvSpPr>
          <p:nvPr>
            <p:ph type="subTitle" idx="2"/>
          </p:nvPr>
        </p:nvSpPr>
        <p:spPr>
          <a:xfrm>
            <a:off x="4771888" y="1222688"/>
            <a:ext cx="17058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 SemiBold"/>
              <a:buNone/>
              <a:defRPr sz="11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26" name="Google Shape;826;p60"/>
          <p:cNvSpPr txBox="1">
            <a:spLocks noGrp="1"/>
          </p:cNvSpPr>
          <p:nvPr>
            <p:ph type="subTitle" idx="3"/>
          </p:nvPr>
        </p:nvSpPr>
        <p:spPr>
          <a:xfrm>
            <a:off x="6792480" y="1222688"/>
            <a:ext cx="17058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 SemiBold"/>
              <a:buNone/>
              <a:defRPr sz="11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Tight"/>
              <a:buNone/>
              <a:defRPr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27" name="Google Shape;827;p60"/>
          <p:cNvSpPr txBox="1">
            <a:spLocks noGrp="1"/>
          </p:cNvSpPr>
          <p:nvPr>
            <p:ph type="subTitle" idx="4"/>
          </p:nvPr>
        </p:nvSpPr>
        <p:spPr>
          <a:xfrm>
            <a:off x="831264" y="2254566"/>
            <a:ext cx="33756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 SemiBold"/>
              <a:buNone/>
              <a:defRPr sz="13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28" name="Google Shape;828;p60"/>
          <p:cNvSpPr txBox="1">
            <a:spLocks noGrp="1"/>
          </p:cNvSpPr>
          <p:nvPr>
            <p:ph type="subTitle" idx="5"/>
          </p:nvPr>
        </p:nvSpPr>
        <p:spPr>
          <a:xfrm>
            <a:off x="831264" y="2523431"/>
            <a:ext cx="3375600" cy="7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829" name="Google Shape;829;p60"/>
          <p:cNvSpPr txBox="1">
            <a:spLocks noGrp="1"/>
          </p:cNvSpPr>
          <p:nvPr>
            <p:ph type="subTitle" idx="6"/>
          </p:nvPr>
        </p:nvSpPr>
        <p:spPr>
          <a:xfrm>
            <a:off x="4914442" y="2254566"/>
            <a:ext cx="34128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 SemiBold"/>
              <a:buNone/>
              <a:defRPr sz="13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 Tight"/>
              <a:buNone/>
              <a:defRPr sz="1300" b="1"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30" name="Google Shape;830;p60"/>
          <p:cNvSpPr txBox="1">
            <a:spLocks noGrp="1"/>
          </p:cNvSpPr>
          <p:nvPr>
            <p:ph type="subTitle" idx="7"/>
          </p:nvPr>
        </p:nvSpPr>
        <p:spPr>
          <a:xfrm>
            <a:off x="4914442" y="2523431"/>
            <a:ext cx="3279600" cy="7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831" name="Google Shape;831;p60"/>
          <p:cNvSpPr txBox="1">
            <a:spLocks noGrp="1"/>
          </p:cNvSpPr>
          <p:nvPr>
            <p:ph type="subTitle" idx="8"/>
          </p:nvPr>
        </p:nvSpPr>
        <p:spPr>
          <a:xfrm>
            <a:off x="3257596" y="3905063"/>
            <a:ext cx="2620200" cy="6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32" name="Google Shape;832;p60"/>
          <p:cNvSpPr txBox="1">
            <a:spLocks noGrp="1"/>
          </p:cNvSpPr>
          <p:nvPr>
            <p:ph type="subTitle" idx="9"/>
          </p:nvPr>
        </p:nvSpPr>
        <p:spPr>
          <a:xfrm>
            <a:off x="3360860" y="4158884"/>
            <a:ext cx="24159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 Tight SemiBold"/>
              <a:buNone/>
              <a:defRPr sz="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33" name="Google Shape;833;p60"/>
          <p:cNvSpPr txBox="1">
            <a:spLocks noGrp="1"/>
          </p:cNvSpPr>
          <p:nvPr>
            <p:ph type="subTitle" idx="13"/>
          </p:nvPr>
        </p:nvSpPr>
        <p:spPr>
          <a:xfrm>
            <a:off x="514479" y="3905063"/>
            <a:ext cx="2618700" cy="6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34" name="Google Shape;834;p60"/>
          <p:cNvSpPr txBox="1">
            <a:spLocks noGrp="1"/>
          </p:cNvSpPr>
          <p:nvPr>
            <p:ph type="subTitle" idx="14"/>
          </p:nvPr>
        </p:nvSpPr>
        <p:spPr>
          <a:xfrm>
            <a:off x="671137" y="4158884"/>
            <a:ext cx="24159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 Tight SemiBold"/>
              <a:buNone/>
              <a:defRPr sz="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35" name="Google Shape;835;p60"/>
          <p:cNvSpPr txBox="1">
            <a:spLocks noGrp="1"/>
          </p:cNvSpPr>
          <p:nvPr>
            <p:ph type="subTitle" idx="15"/>
          </p:nvPr>
        </p:nvSpPr>
        <p:spPr>
          <a:xfrm>
            <a:off x="5982015" y="3905063"/>
            <a:ext cx="2620200" cy="6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36" name="Google Shape;836;p60"/>
          <p:cNvSpPr txBox="1">
            <a:spLocks noGrp="1"/>
          </p:cNvSpPr>
          <p:nvPr>
            <p:ph type="subTitle" idx="16"/>
          </p:nvPr>
        </p:nvSpPr>
        <p:spPr>
          <a:xfrm>
            <a:off x="6082128" y="4158884"/>
            <a:ext cx="2415900" cy="32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 Tight SemiBold"/>
              <a:buNone/>
              <a:defRPr sz="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Tight SemiBold"/>
              <a:buNone/>
              <a:defRPr sz="14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37" name="Google Shape;837;p60"/>
          <p:cNvSpPr txBox="1">
            <a:spLocks noGrp="1"/>
          </p:cNvSpPr>
          <p:nvPr>
            <p:ph type="subTitle" idx="17"/>
          </p:nvPr>
        </p:nvSpPr>
        <p:spPr>
          <a:xfrm>
            <a:off x="3995781" y="3568050"/>
            <a:ext cx="11433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38" name="Google Shape;838;p60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9" name="Google Shape;839;p60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840" name="Google Shape;840;p60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60"/>
          <p:cNvSpPr>
            <a:spLocks noGrp="1"/>
          </p:cNvSpPr>
          <p:nvPr>
            <p:ph type="pic" idx="18"/>
          </p:nvPr>
        </p:nvSpPr>
        <p:spPr>
          <a:xfrm>
            <a:off x="588447" y="1226888"/>
            <a:ext cx="2052600" cy="637500"/>
          </a:xfrm>
          <a:prstGeom prst="roundRect">
            <a:avLst>
              <a:gd name="adj" fmla="val 15296"/>
            </a:avLst>
          </a:prstGeom>
          <a:noFill/>
          <a:ln>
            <a:noFill/>
          </a:ln>
        </p:spPr>
      </p:sp>
      <p:sp>
        <p:nvSpPr>
          <p:cNvPr id="842" name="Google Shape;842;p60"/>
          <p:cNvSpPr txBox="1">
            <a:spLocks noGrp="1"/>
          </p:cNvSpPr>
          <p:nvPr>
            <p:ph type="subTitle" idx="19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843" name="Google Shape;843;p60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-01_Thank You Slide">
  <p:cSld name="2_Thank You Slide 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-01_Thank You Slide 1">
  <p:cSld name="2_Thank You Slide 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3"/>
          <p:cNvSpPr txBox="1"/>
          <p:nvPr/>
        </p:nvSpPr>
        <p:spPr>
          <a:xfrm>
            <a:off x="245108" y="2635538"/>
            <a:ext cx="3987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Thank You</a:t>
            </a:r>
            <a:endParaRPr sz="4500">
              <a:solidFill>
                <a:schemeClr val="dk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862" name="Google Shape;862;p63"/>
          <p:cNvSpPr txBox="1"/>
          <p:nvPr/>
        </p:nvSpPr>
        <p:spPr>
          <a:xfrm>
            <a:off x="261998" y="3356467"/>
            <a:ext cx="77013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Visit </a:t>
            </a:r>
            <a:r>
              <a:rPr lang="en" sz="1400">
                <a:solidFill>
                  <a:schemeClr val="accent6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Kore.ai </a:t>
            </a:r>
            <a:r>
              <a:rPr lang="en" sz="14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for more information</a:t>
            </a:r>
            <a:endParaRPr sz="14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863" name="Google Shape;863;p63"/>
          <p:cNvSpPr txBox="1"/>
          <p:nvPr/>
        </p:nvSpPr>
        <p:spPr>
          <a:xfrm>
            <a:off x="7995913" y="4554899"/>
            <a:ext cx="1018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Inter Tight"/>
                <a:ea typeface="Inter Tight"/>
                <a:cs typeface="Inter Tight"/>
                <a:sym typeface="Inter Tight"/>
              </a:rPr>
              <a:t>Follow us on:</a:t>
            </a:r>
            <a:endParaRPr sz="800">
              <a:solidFill>
                <a:schemeClr val="accent3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64" name="Google Shape;864;p63" descr="Twitter icon">
            <a:hlinkClick r:id="rId3"/>
          </p:cNvPr>
          <p:cNvSpPr/>
          <p:nvPr/>
        </p:nvSpPr>
        <p:spPr>
          <a:xfrm>
            <a:off x="8107366" y="4838376"/>
            <a:ext cx="153234" cy="124486"/>
          </a:xfrm>
          <a:custGeom>
            <a:avLst/>
            <a:gdLst/>
            <a:ahLst/>
            <a:cxnLst/>
            <a:rect l="l" t="t" r="r" b="b"/>
            <a:pathLst>
              <a:path w="800" h="650" extrusionOk="0">
                <a:moveTo>
                  <a:pt x="800" y="77"/>
                </a:moveTo>
                <a:cubicBezTo>
                  <a:pt x="771" y="90"/>
                  <a:pt x="739" y="99"/>
                  <a:pt x="706" y="103"/>
                </a:cubicBezTo>
                <a:cubicBezTo>
                  <a:pt x="740" y="82"/>
                  <a:pt x="766" y="50"/>
                  <a:pt x="778" y="12"/>
                </a:cubicBezTo>
                <a:cubicBezTo>
                  <a:pt x="746" y="31"/>
                  <a:pt x="711" y="44"/>
                  <a:pt x="674" y="52"/>
                </a:cubicBezTo>
                <a:cubicBezTo>
                  <a:pt x="644" y="20"/>
                  <a:pt x="601" y="0"/>
                  <a:pt x="554" y="0"/>
                </a:cubicBezTo>
                <a:cubicBezTo>
                  <a:pt x="463" y="0"/>
                  <a:pt x="390" y="73"/>
                  <a:pt x="390" y="164"/>
                </a:cubicBezTo>
                <a:cubicBezTo>
                  <a:pt x="390" y="177"/>
                  <a:pt x="391" y="189"/>
                  <a:pt x="394" y="201"/>
                </a:cubicBezTo>
                <a:cubicBezTo>
                  <a:pt x="258" y="195"/>
                  <a:pt x="137" y="129"/>
                  <a:pt x="56" y="30"/>
                </a:cubicBezTo>
                <a:cubicBezTo>
                  <a:pt x="42" y="54"/>
                  <a:pt x="33" y="82"/>
                  <a:pt x="33" y="112"/>
                </a:cubicBezTo>
                <a:cubicBezTo>
                  <a:pt x="33" y="169"/>
                  <a:pt x="62" y="220"/>
                  <a:pt x="106" y="249"/>
                </a:cubicBezTo>
                <a:cubicBezTo>
                  <a:pt x="80" y="248"/>
                  <a:pt x="54" y="241"/>
                  <a:pt x="32" y="229"/>
                </a:cubicBezTo>
                <a:cubicBezTo>
                  <a:pt x="32" y="229"/>
                  <a:pt x="32" y="230"/>
                  <a:pt x="32" y="231"/>
                </a:cubicBezTo>
                <a:cubicBezTo>
                  <a:pt x="32" y="310"/>
                  <a:pt x="89" y="376"/>
                  <a:pt x="164" y="392"/>
                </a:cubicBezTo>
                <a:cubicBezTo>
                  <a:pt x="150" y="395"/>
                  <a:pt x="136" y="397"/>
                  <a:pt x="121" y="397"/>
                </a:cubicBezTo>
                <a:cubicBezTo>
                  <a:pt x="110" y="397"/>
                  <a:pt x="100" y="396"/>
                  <a:pt x="90" y="394"/>
                </a:cubicBezTo>
                <a:cubicBezTo>
                  <a:pt x="111" y="460"/>
                  <a:pt x="171" y="507"/>
                  <a:pt x="243" y="508"/>
                </a:cubicBezTo>
                <a:cubicBezTo>
                  <a:pt x="187" y="552"/>
                  <a:pt x="116" y="579"/>
                  <a:pt x="39" y="579"/>
                </a:cubicBezTo>
                <a:cubicBezTo>
                  <a:pt x="26" y="579"/>
                  <a:pt x="13" y="578"/>
                  <a:pt x="0" y="576"/>
                </a:cubicBezTo>
                <a:cubicBezTo>
                  <a:pt x="73" y="623"/>
                  <a:pt x="159" y="650"/>
                  <a:pt x="252" y="650"/>
                </a:cubicBezTo>
                <a:cubicBezTo>
                  <a:pt x="553" y="650"/>
                  <a:pt x="719" y="400"/>
                  <a:pt x="719" y="183"/>
                </a:cubicBezTo>
                <a:cubicBezTo>
                  <a:pt x="719" y="176"/>
                  <a:pt x="718" y="169"/>
                  <a:pt x="718" y="162"/>
                </a:cubicBezTo>
                <a:cubicBezTo>
                  <a:pt x="750" y="139"/>
                  <a:pt x="778" y="110"/>
                  <a:pt x="800" y="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865" name="Google Shape;865;p63" descr="LinkedIn icon"/>
          <p:cNvGrpSpPr/>
          <p:nvPr/>
        </p:nvGrpSpPr>
        <p:grpSpPr>
          <a:xfrm>
            <a:off x="8382987" y="4838374"/>
            <a:ext cx="124918" cy="123416"/>
            <a:chOff x="10846660" y="6036909"/>
            <a:chExt cx="166513" cy="164554"/>
          </a:xfrm>
        </p:grpSpPr>
        <p:sp>
          <p:nvSpPr>
            <p:cNvPr id="866" name="Google Shape;866;p63">
              <a:hlinkClick r:id="rId4"/>
            </p:cNvPr>
            <p:cNvSpPr/>
            <p:nvPr/>
          </p:nvSpPr>
          <p:spPr>
            <a:xfrm>
              <a:off x="10846660" y="6036909"/>
              <a:ext cx="37874" cy="164554"/>
            </a:xfrm>
            <a:custGeom>
              <a:avLst/>
              <a:gdLst/>
              <a:ahLst/>
              <a:cxnLst/>
              <a:rect l="l" t="t" r="r" b="b"/>
              <a:pathLst>
                <a:path w="98" h="427" extrusionOk="0">
                  <a:moveTo>
                    <a:pt x="98" y="46"/>
                  </a:moveTo>
                  <a:cubicBezTo>
                    <a:pt x="98" y="72"/>
                    <a:pt x="79" y="92"/>
                    <a:pt x="48" y="92"/>
                  </a:cubicBezTo>
                  <a:cubicBezTo>
                    <a:pt x="18" y="92"/>
                    <a:pt x="0" y="72"/>
                    <a:pt x="0" y="46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79" y="0"/>
                    <a:pt x="97" y="20"/>
                    <a:pt x="98" y="46"/>
                  </a:cubicBezTo>
                  <a:close/>
                  <a:moveTo>
                    <a:pt x="2" y="427"/>
                  </a:moveTo>
                  <a:cubicBezTo>
                    <a:pt x="2" y="129"/>
                    <a:pt x="2" y="129"/>
                    <a:pt x="2" y="129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5" y="427"/>
                    <a:pt x="95" y="427"/>
                    <a:pt x="95" y="427"/>
                  </a:cubicBezTo>
                  <a:lnTo>
                    <a:pt x="2" y="4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3">
              <a:hlinkClick r:id="rId4"/>
            </p:cNvPr>
            <p:cNvSpPr/>
            <p:nvPr/>
          </p:nvSpPr>
          <p:spPr>
            <a:xfrm>
              <a:off x="10903797" y="6083924"/>
              <a:ext cx="109376" cy="117539"/>
            </a:xfrm>
            <a:custGeom>
              <a:avLst/>
              <a:gdLst/>
              <a:ahLst/>
              <a:cxnLst/>
              <a:rect l="l" t="t" r="r" b="b"/>
              <a:pathLst>
                <a:path w="284" h="305" extrusionOk="0">
                  <a:moveTo>
                    <a:pt x="2" y="102"/>
                  </a:moveTo>
                  <a:cubicBezTo>
                    <a:pt x="2" y="65"/>
                    <a:pt x="1" y="34"/>
                    <a:pt x="0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98" y="29"/>
                    <a:pt x="128" y="0"/>
                    <a:pt x="178" y="0"/>
                  </a:cubicBezTo>
                  <a:cubicBezTo>
                    <a:pt x="239" y="0"/>
                    <a:pt x="284" y="41"/>
                    <a:pt x="284" y="129"/>
                  </a:cubicBezTo>
                  <a:cubicBezTo>
                    <a:pt x="284" y="305"/>
                    <a:pt x="284" y="305"/>
                    <a:pt x="284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192" y="101"/>
                    <a:pt x="178" y="75"/>
                    <a:pt x="145" y="75"/>
                  </a:cubicBezTo>
                  <a:cubicBezTo>
                    <a:pt x="119" y="75"/>
                    <a:pt x="104" y="93"/>
                    <a:pt x="98" y="110"/>
                  </a:cubicBezTo>
                  <a:cubicBezTo>
                    <a:pt x="95" y="116"/>
                    <a:pt x="94" y="124"/>
                    <a:pt x="94" y="133"/>
                  </a:cubicBezTo>
                  <a:cubicBezTo>
                    <a:pt x="94" y="305"/>
                    <a:pt x="94" y="305"/>
                    <a:pt x="94" y="305"/>
                  </a:cubicBezTo>
                  <a:cubicBezTo>
                    <a:pt x="2" y="305"/>
                    <a:pt x="2" y="305"/>
                    <a:pt x="2" y="305"/>
                  </a:cubicBezTo>
                  <a:lnTo>
                    <a:pt x="2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8" name="Google Shape;868;p63" descr="Facebook icon">
            <a:hlinkClick r:id="rId5"/>
          </p:cNvPr>
          <p:cNvSpPr/>
          <p:nvPr/>
        </p:nvSpPr>
        <p:spPr>
          <a:xfrm>
            <a:off x="8615792" y="4837913"/>
            <a:ext cx="58032" cy="125136"/>
          </a:xfrm>
          <a:custGeom>
            <a:avLst/>
            <a:gdLst/>
            <a:ahLst/>
            <a:cxnLst/>
            <a:rect l="l" t="t" r="r" b="b"/>
            <a:pathLst>
              <a:path w="90" h="193" extrusionOk="0">
                <a:moveTo>
                  <a:pt x="60" y="193"/>
                </a:moveTo>
                <a:cubicBezTo>
                  <a:pt x="20" y="193"/>
                  <a:pt x="20" y="193"/>
                  <a:pt x="20" y="193"/>
                </a:cubicBezTo>
                <a:cubicBezTo>
                  <a:pt x="20" y="97"/>
                  <a:pt x="20" y="97"/>
                  <a:pt x="2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63"/>
                  <a:pt x="0" y="63"/>
                  <a:pt x="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16"/>
                  <a:pt x="31" y="0"/>
                  <a:pt x="63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34"/>
                  <a:pt x="89" y="34"/>
                  <a:pt x="89" y="34"/>
                </a:cubicBezTo>
                <a:cubicBezTo>
                  <a:pt x="73" y="34"/>
                  <a:pt x="73" y="34"/>
                  <a:pt x="73" y="34"/>
                </a:cubicBezTo>
                <a:cubicBezTo>
                  <a:pt x="60" y="34"/>
                  <a:pt x="60" y="38"/>
                  <a:pt x="60" y="47"/>
                </a:cubicBezTo>
                <a:cubicBezTo>
                  <a:pt x="60" y="63"/>
                  <a:pt x="60" y="63"/>
                  <a:pt x="60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86" y="97"/>
                  <a:pt x="86" y="97"/>
                  <a:pt x="86" y="97"/>
                </a:cubicBezTo>
                <a:cubicBezTo>
                  <a:pt x="60" y="97"/>
                  <a:pt x="60" y="97"/>
                  <a:pt x="60" y="97"/>
                </a:cubicBezTo>
                <a:lnTo>
                  <a:pt x="60" y="1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p63" descr="YouTube icon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76854" y="4857169"/>
            <a:ext cx="153864" cy="11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3"/>
          <p:cNvPicPr preferRelativeResize="0"/>
          <p:nvPr/>
        </p:nvPicPr>
        <p:blipFill rotWithShape="1">
          <a:blip r:embed="rId8">
            <a:alphaModFix/>
          </a:blip>
          <a:srcRect t="139" b="139"/>
          <a:stretch/>
        </p:blipFill>
        <p:spPr>
          <a:xfrm>
            <a:off x="6549767" y="435557"/>
            <a:ext cx="2187825" cy="530778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3"/>
          <p:cNvSpPr txBox="1"/>
          <p:nvPr/>
        </p:nvSpPr>
        <p:spPr>
          <a:xfrm>
            <a:off x="211663" y="4856719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© 2024 Kore.ai | All Rights Reserved</a:t>
            </a:r>
            <a:endParaRPr sz="11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2" name="Google Shape;872;p63"/>
          <p:cNvSpPr/>
          <p:nvPr/>
        </p:nvSpPr>
        <p:spPr>
          <a:xfrm>
            <a:off x="180158" y="4133963"/>
            <a:ext cx="8748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New York</a:t>
            </a:r>
            <a:r>
              <a:rPr lang="en" sz="8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, </a:t>
            </a:r>
            <a:r>
              <a:rPr lang="en" sz="800" i="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USA     |</a:t>
            </a:r>
            <a:r>
              <a:rPr lang="en" sz="8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       Orlando, USA     |      London, UK     |      Frankfurt, GERMANY     |      Dubai, UAE     |      Hyderabad, INDIA     |      Seoul, KOREA      |      Tokyo, JAPAN</a:t>
            </a:r>
            <a:endParaRPr sz="8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cxnSp>
        <p:nvCxnSpPr>
          <p:cNvPr id="873" name="Google Shape;873;p63"/>
          <p:cNvCxnSpPr/>
          <p:nvPr/>
        </p:nvCxnSpPr>
        <p:spPr>
          <a:xfrm>
            <a:off x="211657" y="3986213"/>
            <a:ext cx="87489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6" name="Google Shape;876;p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7" name="Google Shape;87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1_Title Slide_Dark 1">
  <p:cSld name="1_Title Slid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3">
            <a:alphaModFix/>
          </a:blip>
          <a:srcRect l="16888" t="13369" b="13369"/>
          <a:stretch/>
        </p:blipFill>
        <p:spPr>
          <a:xfrm>
            <a:off x="-325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 rotWithShape="1">
          <a:blip r:embed="rId4">
            <a:alphaModFix/>
          </a:blip>
          <a:srcRect t="109" b="119"/>
          <a:stretch/>
        </p:blipFill>
        <p:spPr>
          <a:xfrm>
            <a:off x="7272937" y="267433"/>
            <a:ext cx="1617102" cy="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01550" y="1852275"/>
            <a:ext cx="61446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Libre Franklin Medium"/>
              <a:buNone/>
              <a:defRPr sz="3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01550" y="256926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3"/>
          </p:nvPr>
        </p:nvSpPr>
        <p:spPr>
          <a:xfrm>
            <a:off x="4664985" y="41220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lt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- 8 Gold Deck - Clients">
  <p:cSld name="CUSTOM_6_2_2_5">
    <p:bg>
      <p:bgPr>
        <a:solidFill>
          <a:schemeClr val="dk1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65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5"/>
          <p:cNvSpPr/>
          <p:nvPr/>
        </p:nvSpPr>
        <p:spPr>
          <a:xfrm>
            <a:off x="249662" y="873075"/>
            <a:ext cx="8652000" cy="39252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1" name="Google Shape;881;p6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2" name="Google Shape;882;p65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5"/>
          <p:cNvSpPr/>
          <p:nvPr/>
        </p:nvSpPr>
        <p:spPr>
          <a:xfrm>
            <a:off x="441898" y="1065787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2119444" y="1040606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3796991" y="1040606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5474537" y="1037620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7" name="Google Shape;887;p65"/>
          <p:cNvSpPr/>
          <p:nvPr/>
        </p:nvSpPr>
        <p:spPr>
          <a:xfrm>
            <a:off x="7152083" y="1040606"/>
            <a:ext cx="1544700" cy="3636900"/>
          </a:xfrm>
          <a:prstGeom prst="roundRect">
            <a:avLst>
              <a:gd name="adj" fmla="val 3767"/>
            </a:avLst>
          </a:prstGeom>
          <a:solidFill>
            <a:srgbClr val="FFFFFF"/>
          </a:soli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70675" tIns="371200" rIns="170675" bIns="3712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101828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8" name="Google Shape;888;p65"/>
          <p:cNvSpPr/>
          <p:nvPr/>
        </p:nvSpPr>
        <p:spPr>
          <a:xfrm>
            <a:off x="537509" y="1130106"/>
            <a:ext cx="13650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Financial Services</a:t>
            </a:r>
            <a:b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5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Retail | Wealth | Insurance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889" name="Google Shape;889;p65"/>
          <p:cNvSpPr/>
          <p:nvPr/>
        </p:nvSpPr>
        <p:spPr>
          <a:xfrm>
            <a:off x="3883761" y="1127512"/>
            <a:ext cx="13644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Telco, Media &amp; Communications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890" name="Google Shape;890;p65"/>
          <p:cNvSpPr/>
          <p:nvPr/>
        </p:nvSpPr>
        <p:spPr>
          <a:xfrm>
            <a:off x="5564656" y="1127512"/>
            <a:ext cx="13644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Consumer Goods 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and Services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891" name="Google Shape;891;p65"/>
          <p:cNvSpPr/>
          <p:nvPr/>
        </p:nvSpPr>
        <p:spPr>
          <a:xfrm>
            <a:off x="7249400" y="1127512"/>
            <a:ext cx="13644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B2B Goods </a:t>
            </a:r>
            <a:b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and Services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892" name="Google Shape;892;p65"/>
          <p:cNvSpPr/>
          <p:nvPr/>
        </p:nvSpPr>
        <p:spPr>
          <a:xfrm>
            <a:off x="2204147" y="1136217"/>
            <a:ext cx="1364400" cy="516300"/>
          </a:xfrm>
          <a:prstGeom prst="roundRect">
            <a:avLst>
              <a:gd name="adj" fmla="val 12690"/>
            </a:avLst>
          </a:prstGeom>
          <a:gradFill>
            <a:gsLst>
              <a:gs pos="0">
                <a:srgbClr val="2E74FF"/>
              </a:gs>
              <a:gs pos="100000">
                <a:srgbClr val="063BA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0" dist="254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108025" tIns="54000" rIns="108025" bIns="540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Healthcare</a:t>
            </a:r>
            <a:br>
              <a:rPr lang="en" sz="8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5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Providers | Life Sciences</a:t>
            </a:r>
            <a:endParaRPr sz="800">
              <a:solidFill>
                <a:srgbClr val="FFFF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893" name="Google Shape;893;p65"/>
          <p:cNvSpPr txBox="1"/>
          <p:nvPr/>
        </p:nvSpPr>
        <p:spPr>
          <a:xfrm>
            <a:off x="243023" y="208069"/>
            <a:ext cx="524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04EEB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Our Clients</a:t>
            </a:r>
            <a:endParaRPr sz="900">
              <a:solidFill>
                <a:srgbClr val="004EEB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894" name="Google Shape;894;p65"/>
          <p:cNvSpPr txBox="1"/>
          <p:nvPr/>
        </p:nvSpPr>
        <p:spPr>
          <a:xfrm>
            <a:off x="229220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Serving enterprises on all continents, except Antarctica… yet</a:t>
            </a:r>
            <a:endParaRPr sz="1800">
              <a:solidFill>
                <a:srgbClr val="1D2939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pic>
        <p:nvPicPr>
          <p:cNvPr id="895" name="Google Shape;895;p65" descr="A black and blu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577" y="3155602"/>
            <a:ext cx="298744" cy="10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5" descr="A black background with white letter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8004" y="3140922"/>
            <a:ext cx="622887" cy="13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5" descr="A logo of a flow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9287" y="3488805"/>
            <a:ext cx="1069168" cy="17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17308" y="3616016"/>
            <a:ext cx="561615" cy="7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28486" y="3578264"/>
            <a:ext cx="311265" cy="11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50487" y="3338448"/>
            <a:ext cx="689263" cy="9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17308" y="3317639"/>
            <a:ext cx="258200" cy="13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64107" y="3022006"/>
            <a:ext cx="475643" cy="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17308" y="2994684"/>
            <a:ext cx="433172" cy="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 descr="A blue and black 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70568" y="3317897"/>
            <a:ext cx="458444" cy="11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 descr="A blue yellow and green letters on a black background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29484" y="3309101"/>
            <a:ext cx="346287" cy="12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5" descr="A black and white text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76593" y="4253464"/>
            <a:ext cx="478500" cy="10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5" descr="A red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94188" y="3287395"/>
            <a:ext cx="419622" cy="8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5" descr="A blue logo with a lion and wings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04362" y="3881362"/>
            <a:ext cx="376681" cy="15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 descr="A black background with blue text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1175" y="3880021"/>
            <a:ext cx="474831" cy="16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333401" y="3959377"/>
            <a:ext cx="341847" cy="1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 descr="A black and blue text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924836" y="3880009"/>
            <a:ext cx="513996" cy="27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5" descr="A black background with white tex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041570" y="3774201"/>
            <a:ext cx="1055627" cy="14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5" descr="A black background with a black square&#10;&#10;Description automatically generated with medium confidenc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677505" y="3809614"/>
            <a:ext cx="303957" cy="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5" descr="A number with red letters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6376593" y="3800621"/>
            <a:ext cx="431337" cy="8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5" descr="A red circle with white outline and grey letter l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050391" y="3795410"/>
            <a:ext cx="234633" cy="9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65"/>
          <p:cNvGrpSpPr/>
          <p:nvPr/>
        </p:nvGrpSpPr>
        <p:grpSpPr>
          <a:xfrm>
            <a:off x="653588" y="2363344"/>
            <a:ext cx="7792012" cy="2055259"/>
            <a:chOff x="871218" y="2621075"/>
            <a:chExt cx="10386579" cy="2740346"/>
          </a:xfrm>
        </p:grpSpPr>
        <p:pic>
          <p:nvPicPr>
            <p:cNvPr id="917" name="Google Shape;917;p65" descr="A red circle with blue lines&#10;&#10;Description automatically generated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1409621" y="5183335"/>
              <a:ext cx="224596" cy="145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65" descr="A red sign with white text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871218" y="5188676"/>
              <a:ext cx="372433" cy="134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65" descr="A black and grey logo&#10;&#10;Description automatically generated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747904" y="5193147"/>
              <a:ext cx="626352" cy="125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65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311898" y="5234029"/>
              <a:ext cx="1078324" cy="127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65" descr="A black and white photo of a black background&#10;&#10;Description automatically generated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352299" y="5190383"/>
              <a:ext cx="511885" cy="8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65" descr="A green and black sign&#10;&#10;Description automatically generated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6113163" y="5182162"/>
              <a:ext cx="751716" cy="105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65" descr="A black and white logo&#10;&#10;Description automatically generated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486218" y="2621075"/>
              <a:ext cx="612007" cy="12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65" descr="A black text on a white background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7536651" y="5104005"/>
              <a:ext cx="731400" cy="219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65" descr="A blue text on a black background&#10;&#10;Description automatically generated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10541867" y="4520240"/>
              <a:ext cx="715930" cy="152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65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9807758" y="4511040"/>
              <a:ext cx="540360" cy="1706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7" name="Google Shape;927;p65"/>
          <p:cNvGrpSpPr/>
          <p:nvPr/>
        </p:nvGrpSpPr>
        <p:grpSpPr>
          <a:xfrm>
            <a:off x="653588" y="2644104"/>
            <a:ext cx="7772966" cy="750501"/>
            <a:chOff x="871218" y="3627728"/>
            <a:chExt cx="10361192" cy="1000667"/>
          </a:xfrm>
        </p:grpSpPr>
        <p:pic>
          <p:nvPicPr>
            <p:cNvPr id="928" name="Google Shape;928;p65" descr="A close up of a logo&#10;&#10;Description automatically generated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871218" y="3805156"/>
              <a:ext cx="822878" cy="120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65" descr="A blue letter on a black background&#10;&#10;Description automatically generated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1958173" y="3806280"/>
              <a:ext cx="416082" cy="117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0" name="Google Shape;930;p65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3088971" y="3639150"/>
              <a:ext cx="783160" cy="138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65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4178657" y="3627728"/>
              <a:ext cx="406529" cy="160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2" name="Google Shape;932;p65" descr="A red text on a black background&#10;&#10;Description automatically generated"/>
            <p:cNvPicPr preferRelativeResize="0"/>
            <p:nvPr/>
          </p:nvPicPr>
          <p:blipFill rotWithShape="1">
            <a:blip r:embed="rId39">
              <a:alphaModFix/>
            </a:blip>
            <a:srcRect/>
            <a:stretch/>
          </p:blipFill>
          <p:spPr>
            <a:xfrm>
              <a:off x="6197155" y="3871138"/>
              <a:ext cx="667725" cy="148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3" name="Google Shape;933;p65" descr="A blue and black logo&#10;&#10;Description automatically generated"/>
            <p:cNvPicPr preferRelativeResize="0"/>
            <p:nvPr/>
          </p:nvPicPr>
          <p:blipFill rotWithShape="1">
            <a:blip r:embed="rId40">
              <a:alphaModFix/>
            </a:blip>
            <a:srcRect/>
            <a:stretch/>
          </p:blipFill>
          <p:spPr>
            <a:xfrm>
              <a:off x="8512088" y="3826162"/>
              <a:ext cx="574975" cy="114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4" name="Google Shape;934;p65" descr="A blue text on a black background&#10;&#10;Description automatically generated"/>
            <p:cNvPicPr preferRelativeResize="0"/>
            <p:nvPr/>
          </p:nvPicPr>
          <p:blipFill rotWithShape="1">
            <a:blip r:embed="rId41">
              <a:alphaModFix/>
            </a:blip>
            <a:srcRect/>
            <a:stretch/>
          </p:blipFill>
          <p:spPr>
            <a:xfrm>
              <a:off x="7567262" y="3795361"/>
              <a:ext cx="417700" cy="175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65" descr="A blue oval sign with white text&#10;&#10;Description automatically generated"/>
            <p:cNvPicPr preferRelativeResize="0"/>
            <p:nvPr/>
          </p:nvPicPr>
          <p:blipFill rotWithShape="1">
            <a:blip r:embed="rId42">
              <a:alphaModFix/>
            </a:blip>
            <a:srcRect/>
            <a:stretch/>
          </p:blipFill>
          <p:spPr>
            <a:xfrm>
              <a:off x="8642551" y="4463624"/>
              <a:ext cx="398325" cy="164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6" name="Google Shape;936;p65" descr="A black and grey logo&#10;&#10;Description automatically generated"/>
            <p:cNvPicPr preferRelativeResize="0"/>
            <p:nvPr/>
          </p:nvPicPr>
          <p:blipFill rotWithShape="1">
            <a:blip r:embed="rId43">
              <a:alphaModFix/>
            </a:blip>
            <a:srcRect/>
            <a:stretch/>
          </p:blipFill>
          <p:spPr>
            <a:xfrm>
              <a:off x="10236900" y="3836667"/>
              <a:ext cx="652842" cy="147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7" name="Google Shape;937;p65" descr="A blue and black logo&#10;&#10;Description automatically generated"/>
            <p:cNvPicPr preferRelativeResize="0"/>
            <p:nvPr/>
          </p:nvPicPr>
          <p:blipFill rotWithShape="1">
            <a:blip r:embed="rId44">
              <a:alphaModFix/>
            </a:blip>
            <a:srcRect/>
            <a:stretch/>
          </p:blipFill>
          <p:spPr>
            <a:xfrm>
              <a:off x="10659923" y="4495173"/>
              <a:ext cx="572487" cy="1016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8" name="Google Shape;938;p65"/>
          <p:cNvGrpSpPr/>
          <p:nvPr/>
        </p:nvGrpSpPr>
        <p:grpSpPr>
          <a:xfrm>
            <a:off x="653588" y="2302618"/>
            <a:ext cx="7769045" cy="215924"/>
            <a:chOff x="871219" y="3159807"/>
            <a:chExt cx="10355965" cy="287899"/>
          </a:xfrm>
        </p:grpSpPr>
        <p:pic>
          <p:nvPicPr>
            <p:cNvPr id="939" name="Google Shape;939;p65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5">
              <a:alphaModFix/>
            </a:blip>
            <a:srcRect/>
            <a:stretch/>
          </p:blipFill>
          <p:spPr>
            <a:xfrm>
              <a:off x="1792482" y="3250555"/>
              <a:ext cx="581774" cy="12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0" name="Google Shape;940;p65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6">
              <a:alphaModFix/>
            </a:blip>
            <a:srcRect/>
            <a:stretch/>
          </p:blipFill>
          <p:spPr>
            <a:xfrm>
              <a:off x="871219" y="3255241"/>
              <a:ext cx="581774" cy="11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1" name="Google Shape;941;p65"/>
            <p:cNvPicPr preferRelativeResize="0"/>
            <p:nvPr/>
          </p:nvPicPr>
          <p:blipFill rotWithShape="1">
            <a:blip r:embed="rId47">
              <a:alphaModFix/>
            </a:blip>
            <a:srcRect/>
            <a:stretch/>
          </p:blipFill>
          <p:spPr>
            <a:xfrm>
              <a:off x="3088971" y="3192802"/>
              <a:ext cx="853281" cy="91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p65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4269548" y="3159807"/>
              <a:ext cx="315638" cy="15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65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49">
              <a:alphaModFix/>
            </a:blip>
            <a:srcRect/>
            <a:stretch/>
          </p:blipFill>
          <p:spPr>
            <a:xfrm>
              <a:off x="6067969" y="3274512"/>
              <a:ext cx="796911" cy="77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65" descr="A blue and grey logo&#10;&#10;Description automatically generated"/>
            <p:cNvPicPr preferRelativeResize="0"/>
            <p:nvPr/>
          </p:nvPicPr>
          <p:blipFill rotWithShape="1">
            <a:blip r:embed="rId50">
              <a:alphaModFix/>
            </a:blip>
            <a:srcRect/>
            <a:stretch/>
          </p:blipFill>
          <p:spPr>
            <a:xfrm>
              <a:off x="5352299" y="3248519"/>
              <a:ext cx="416322" cy="129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5" name="Google Shape;945;p65" descr="A blue letter on a black background&#10;&#10;Description automatically generated"/>
            <p:cNvPicPr preferRelativeResize="0"/>
            <p:nvPr/>
          </p:nvPicPr>
          <p:blipFill rotWithShape="1">
            <a:blip r:embed="rId51">
              <a:alphaModFix/>
            </a:blip>
            <a:srcRect/>
            <a:stretch/>
          </p:blipFill>
          <p:spPr>
            <a:xfrm>
              <a:off x="7541350" y="3270348"/>
              <a:ext cx="574975" cy="86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6" name="Google Shape;946;p65" descr="A black background with white letters&#10;&#10;Description automatically generated"/>
            <p:cNvPicPr preferRelativeResize="0"/>
            <p:nvPr/>
          </p:nvPicPr>
          <p:blipFill rotWithShape="1">
            <a:blip r:embed="rId52">
              <a:alphaModFix/>
            </a:blip>
            <a:srcRect/>
            <a:stretch/>
          </p:blipFill>
          <p:spPr>
            <a:xfrm>
              <a:off x="10313364" y="3250938"/>
              <a:ext cx="913819" cy="124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65" descr="A logo of a shell&#10;&#10;Description automatically generated"/>
            <p:cNvPicPr preferRelativeResize="0"/>
            <p:nvPr/>
          </p:nvPicPr>
          <p:blipFill rotWithShape="1">
            <a:blip r:embed="rId53">
              <a:alphaModFix/>
            </a:blip>
            <a:srcRect/>
            <a:stretch/>
          </p:blipFill>
          <p:spPr>
            <a:xfrm>
              <a:off x="9817325" y="3179064"/>
              <a:ext cx="200896" cy="2686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8" name="Google Shape;948;p65" descr="A blue and black logo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7364836" y="3294114"/>
            <a:ext cx="341842" cy="820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p65"/>
          <p:cNvGrpSpPr/>
          <p:nvPr/>
        </p:nvGrpSpPr>
        <p:grpSpPr>
          <a:xfrm>
            <a:off x="653588" y="1893290"/>
            <a:ext cx="7769046" cy="183079"/>
            <a:chOff x="871218" y="3048336"/>
            <a:chExt cx="10355967" cy="244105"/>
          </a:xfrm>
        </p:grpSpPr>
        <p:pic>
          <p:nvPicPr>
            <p:cNvPr id="950" name="Google Shape;950;p65" descr="A blue and red logo&#10;&#10;Description automatically generated"/>
            <p:cNvPicPr preferRelativeResize="0"/>
            <p:nvPr/>
          </p:nvPicPr>
          <p:blipFill rotWithShape="1">
            <a:blip r:embed="rId55">
              <a:alphaModFix/>
            </a:blip>
            <a:srcRect/>
            <a:stretch/>
          </p:blipFill>
          <p:spPr>
            <a:xfrm>
              <a:off x="871218" y="3068179"/>
              <a:ext cx="291554" cy="173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65" descr="A black and white letter on a black background&#10;&#10;Description automatically generated"/>
            <p:cNvPicPr preferRelativeResize="0"/>
            <p:nvPr/>
          </p:nvPicPr>
          <p:blipFill rotWithShape="1">
            <a:blip r:embed="rId56">
              <a:alphaModFix/>
            </a:blip>
            <a:srcRect/>
            <a:stretch/>
          </p:blipFill>
          <p:spPr>
            <a:xfrm>
              <a:off x="1494417" y="3102216"/>
              <a:ext cx="893048" cy="131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65"/>
            <p:cNvPicPr preferRelativeResize="0"/>
            <p:nvPr/>
          </p:nvPicPr>
          <p:blipFill rotWithShape="1">
            <a:blip r:embed="rId57">
              <a:alphaModFix/>
            </a:blip>
            <a:srcRect/>
            <a:stretch/>
          </p:blipFill>
          <p:spPr>
            <a:xfrm>
              <a:off x="3088971" y="3085494"/>
              <a:ext cx="527263" cy="206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65"/>
            <p:cNvPicPr preferRelativeResize="0"/>
            <p:nvPr/>
          </p:nvPicPr>
          <p:blipFill rotWithShape="1">
            <a:blip r:embed="rId58">
              <a:alphaModFix/>
            </a:blip>
            <a:srcRect/>
            <a:stretch/>
          </p:blipFill>
          <p:spPr>
            <a:xfrm>
              <a:off x="4014879" y="3098405"/>
              <a:ext cx="570307" cy="181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65" descr="A black and white logo&#10;&#10;Description automatically generated"/>
            <p:cNvPicPr preferRelativeResize="0"/>
            <p:nvPr/>
          </p:nvPicPr>
          <p:blipFill rotWithShape="1">
            <a:blip r:embed="rId59">
              <a:alphaModFix/>
            </a:blip>
            <a:srcRect/>
            <a:stretch/>
          </p:blipFill>
          <p:spPr>
            <a:xfrm>
              <a:off x="6292987" y="3098371"/>
              <a:ext cx="571893" cy="124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65" descr="A black and white logo&#10;&#10;Description automatically generated"/>
            <p:cNvPicPr preferRelativeResize="0"/>
            <p:nvPr/>
          </p:nvPicPr>
          <p:blipFill rotWithShape="1">
            <a:blip r:embed="rId60">
              <a:alphaModFix/>
            </a:blip>
            <a:srcRect/>
            <a:stretch/>
          </p:blipFill>
          <p:spPr>
            <a:xfrm>
              <a:off x="5352299" y="3084728"/>
              <a:ext cx="480675" cy="151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65" descr="A red and black logo&#10;&#10;Description automatically generated"/>
            <p:cNvPicPr preferRelativeResize="0"/>
            <p:nvPr/>
          </p:nvPicPr>
          <p:blipFill rotWithShape="1">
            <a:blip r:embed="rId61">
              <a:alphaModFix/>
            </a:blip>
            <a:srcRect/>
            <a:stretch/>
          </p:blipFill>
          <p:spPr>
            <a:xfrm>
              <a:off x="7574378" y="3104352"/>
              <a:ext cx="405174" cy="1259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7" name="Google Shape;957;p65" descr="A blue text on a black background&#10;&#10;Description automatically generated"/>
            <p:cNvPicPr preferRelativeResize="0"/>
            <p:nvPr/>
          </p:nvPicPr>
          <p:blipFill rotWithShape="1">
            <a:blip r:embed="rId62">
              <a:alphaModFix/>
            </a:blip>
            <a:srcRect/>
            <a:stretch/>
          </p:blipFill>
          <p:spPr>
            <a:xfrm>
              <a:off x="8408810" y="3093364"/>
              <a:ext cx="670897" cy="1188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65" descr="A blue circle with black background&#10;&#10;Description automatically generated"/>
            <p:cNvPicPr preferRelativeResize="0"/>
            <p:nvPr/>
          </p:nvPicPr>
          <p:blipFill rotWithShape="1">
            <a:blip r:embed="rId63">
              <a:alphaModFix/>
            </a:blip>
            <a:srcRect/>
            <a:stretch/>
          </p:blipFill>
          <p:spPr>
            <a:xfrm>
              <a:off x="9817325" y="3057610"/>
              <a:ext cx="462243" cy="159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65" descr="A blue and black logo&#10;&#10;Description automatically generated"/>
            <p:cNvPicPr preferRelativeResize="0"/>
            <p:nvPr/>
          </p:nvPicPr>
          <p:blipFill rotWithShape="1">
            <a:blip r:embed="rId64">
              <a:alphaModFix/>
            </a:blip>
            <a:srcRect/>
            <a:stretch/>
          </p:blipFill>
          <p:spPr>
            <a:xfrm>
              <a:off x="10589329" y="3048336"/>
              <a:ext cx="637856" cy="1781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0" name="Google Shape;960;p65" descr="A black and brown text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7611782" y="4253455"/>
            <a:ext cx="625398" cy="7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65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4025366" y="2809950"/>
            <a:ext cx="354434" cy="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 - 10 Gold Deck - Timeline">
  <p:cSld name="CUSTOM_6_2_2_6">
    <p:bg>
      <p:bgPr>
        <a:solidFill>
          <a:schemeClr val="dk1"/>
        </a:solidFill>
        <a:effectLst/>
      </p:bgPr>
    </p:bg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66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66"/>
          <p:cNvSpPr/>
          <p:nvPr/>
        </p:nvSpPr>
        <p:spPr>
          <a:xfrm>
            <a:off x="249662" y="873075"/>
            <a:ext cx="8652000" cy="39252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5" name="Google Shape;965;p6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6" name="Google Shape;966;p66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66"/>
          <p:cNvPicPr preferRelativeResize="0"/>
          <p:nvPr/>
        </p:nvPicPr>
        <p:blipFill rotWithShape="1">
          <a:blip r:embed="rId4">
            <a:alphaModFix/>
          </a:blip>
          <a:srcRect l="6289" t="6740" r="9627" b="19191"/>
          <a:stretch/>
        </p:blipFill>
        <p:spPr>
          <a:xfrm rot="10800000">
            <a:off x="246681" y="870806"/>
            <a:ext cx="8712679" cy="3929063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66"/>
          <p:cNvSpPr txBox="1"/>
          <p:nvPr/>
        </p:nvSpPr>
        <p:spPr>
          <a:xfrm>
            <a:off x="243023" y="208069"/>
            <a:ext cx="524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04EEB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Getting Started</a:t>
            </a:r>
            <a:endParaRPr sz="900">
              <a:solidFill>
                <a:srgbClr val="004EEB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969" name="Google Shape;969;p66"/>
          <p:cNvSpPr txBox="1"/>
          <p:nvPr/>
        </p:nvSpPr>
        <p:spPr>
          <a:xfrm>
            <a:off x="229220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2939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Delivering value to your organization in weeks</a:t>
            </a:r>
            <a:endParaRPr sz="1800">
              <a:solidFill>
                <a:srgbClr val="1D2939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970" name="Google Shape;970;p66"/>
          <p:cNvSpPr/>
          <p:nvPr/>
        </p:nvSpPr>
        <p:spPr>
          <a:xfrm>
            <a:off x="2619466" y="1845087"/>
            <a:ext cx="1822200" cy="1154400"/>
          </a:xfrm>
          <a:prstGeom prst="roundRect">
            <a:avLst>
              <a:gd name="adj" fmla="val 6897"/>
            </a:avLst>
          </a:prstGeom>
          <a:solidFill>
            <a:srgbClr val="FFFFFF"/>
          </a:solidFill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171475" tIns="1714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EEB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Step Two</a:t>
            </a:r>
            <a:br>
              <a:rPr lang="en" sz="16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900" b="1">
                <a:solidFill>
                  <a:srgbClr val="101828"/>
                </a:solidFill>
                <a:latin typeface="Inter Tight"/>
                <a:ea typeface="Inter Tight"/>
                <a:cs typeface="Inter Tight"/>
                <a:sym typeface="Inter Tight"/>
              </a:rPr>
              <a:t>Workshop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Experiment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4AD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971" name="Google Shape;971;p66"/>
          <p:cNvSpPr/>
          <p:nvPr/>
        </p:nvSpPr>
        <p:spPr>
          <a:xfrm>
            <a:off x="4743998" y="2646324"/>
            <a:ext cx="1822200" cy="1154400"/>
          </a:xfrm>
          <a:prstGeom prst="roundRect">
            <a:avLst>
              <a:gd name="adj" fmla="val 6897"/>
            </a:avLst>
          </a:prstGeom>
          <a:solidFill>
            <a:srgbClr val="FFFFFF"/>
          </a:solidFill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171475" tIns="1714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40C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Step Three</a:t>
            </a:r>
            <a:br>
              <a:rPr lang="en" sz="16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900" b="1">
                <a:solidFill>
                  <a:srgbClr val="101828"/>
                </a:solidFill>
                <a:latin typeface="Inter Tight"/>
                <a:ea typeface="Inter Tight"/>
                <a:cs typeface="Inter Tight"/>
                <a:sym typeface="Inter Tight"/>
              </a:rPr>
              <a:t>Scoping 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Build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4ADFF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972" name="Google Shape;972;p66"/>
          <p:cNvSpPr/>
          <p:nvPr/>
        </p:nvSpPr>
        <p:spPr>
          <a:xfrm>
            <a:off x="6906909" y="3447562"/>
            <a:ext cx="1822200" cy="1154400"/>
          </a:xfrm>
          <a:prstGeom prst="roundRect">
            <a:avLst>
              <a:gd name="adj" fmla="val 6897"/>
            </a:avLst>
          </a:prstGeom>
          <a:solidFill>
            <a:srgbClr val="FFFFFF"/>
          </a:solidFill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171475" tIns="1714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59E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Step Four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900" b="1">
                <a:solidFill>
                  <a:srgbClr val="101828"/>
                </a:solidFill>
                <a:latin typeface="Inter Tight"/>
                <a:ea typeface="Inter Tight"/>
                <a:cs typeface="Inter Tight"/>
                <a:sym typeface="Inter Tight"/>
              </a:rPr>
              <a:t>Serve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Engagement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endParaRPr sz="800">
              <a:solidFill>
                <a:srgbClr val="101828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cxnSp>
        <p:nvCxnSpPr>
          <p:cNvPr id="973" name="Google Shape;973;p66"/>
          <p:cNvCxnSpPr/>
          <p:nvPr/>
        </p:nvCxnSpPr>
        <p:spPr>
          <a:xfrm>
            <a:off x="2399315" y="897544"/>
            <a:ext cx="0" cy="3898200"/>
          </a:xfrm>
          <a:prstGeom prst="straightConnector1">
            <a:avLst/>
          </a:prstGeom>
          <a:noFill/>
          <a:ln w="9525" cap="flat" cmpd="sng">
            <a:solidFill>
              <a:srgbClr val="84AD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66"/>
          <p:cNvCxnSpPr/>
          <p:nvPr/>
        </p:nvCxnSpPr>
        <p:spPr>
          <a:xfrm>
            <a:off x="4515955" y="897544"/>
            <a:ext cx="0" cy="3898200"/>
          </a:xfrm>
          <a:prstGeom prst="straightConnector1">
            <a:avLst/>
          </a:prstGeom>
          <a:noFill/>
          <a:ln w="9525" cap="flat" cmpd="sng">
            <a:solidFill>
              <a:srgbClr val="84AD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66"/>
          <p:cNvCxnSpPr/>
          <p:nvPr/>
        </p:nvCxnSpPr>
        <p:spPr>
          <a:xfrm>
            <a:off x="6661426" y="897544"/>
            <a:ext cx="0" cy="3898200"/>
          </a:xfrm>
          <a:prstGeom prst="straightConnector1">
            <a:avLst/>
          </a:prstGeom>
          <a:noFill/>
          <a:ln w="9525" cap="flat" cmpd="sng">
            <a:solidFill>
              <a:srgbClr val="84ADFF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976" name="Google Shape;976;p66"/>
          <p:cNvSpPr/>
          <p:nvPr/>
        </p:nvSpPr>
        <p:spPr>
          <a:xfrm>
            <a:off x="2481157" y="2105850"/>
            <a:ext cx="92400" cy="92400"/>
          </a:xfrm>
          <a:prstGeom prst="ellipse">
            <a:avLst/>
          </a:prstGeom>
          <a:solidFill>
            <a:srgbClr val="004EEB"/>
          </a:solidFill>
          <a:ln w="9525" cap="flat" cmpd="sng">
            <a:solidFill>
              <a:srgbClr val="4754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977" name="Google Shape;977;p66"/>
          <p:cNvSpPr/>
          <p:nvPr/>
        </p:nvSpPr>
        <p:spPr>
          <a:xfrm>
            <a:off x="4581189" y="2907094"/>
            <a:ext cx="92400" cy="92400"/>
          </a:xfrm>
          <a:prstGeom prst="ellipse">
            <a:avLst/>
          </a:prstGeom>
          <a:solidFill>
            <a:srgbClr val="0040C1"/>
          </a:solidFill>
          <a:ln w="9525" cap="flat" cmpd="sng">
            <a:solidFill>
              <a:srgbClr val="4754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978" name="Google Shape;978;p66"/>
          <p:cNvSpPr/>
          <p:nvPr/>
        </p:nvSpPr>
        <p:spPr>
          <a:xfrm>
            <a:off x="6735163" y="3708338"/>
            <a:ext cx="92400" cy="92400"/>
          </a:xfrm>
          <a:prstGeom prst="ellipse">
            <a:avLst/>
          </a:prstGeom>
          <a:solidFill>
            <a:srgbClr val="00359E"/>
          </a:solidFill>
          <a:ln w="9525" cap="flat" cmpd="sng">
            <a:solidFill>
              <a:srgbClr val="4754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979" name="Google Shape;979;p66"/>
          <p:cNvSpPr/>
          <p:nvPr/>
        </p:nvSpPr>
        <p:spPr>
          <a:xfrm>
            <a:off x="482858" y="1043850"/>
            <a:ext cx="1822200" cy="1154400"/>
          </a:xfrm>
          <a:prstGeom prst="roundRect">
            <a:avLst>
              <a:gd name="adj" fmla="val 6897"/>
            </a:avLst>
          </a:prstGeom>
          <a:solidFill>
            <a:srgbClr val="FFFFFF"/>
          </a:solidFill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171475" tIns="1714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Step One</a:t>
            </a:r>
            <a:br>
              <a:rPr lang="en" sz="16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br>
              <a:rPr lang="en" sz="800">
                <a:solidFill>
                  <a:srgbClr val="84AD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900" b="1">
                <a:solidFill>
                  <a:srgbClr val="101828"/>
                </a:solidFill>
                <a:latin typeface="Inter Tight"/>
                <a:ea typeface="Inter Tight"/>
                <a:cs typeface="Inter Tight"/>
                <a:sym typeface="Inter Tight"/>
              </a:rPr>
              <a:t>Discovery</a:t>
            </a:r>
            <a:b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r>
              <a:rPr lang="en" sz="800">
                <a:solidFill>
                  <a:srgbClr val="101828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Ideation</a:t>
            </a:r>
            <a:endParaRPr sz="800">
              <a:solidFill>
                <a:srgbClr val="101828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980" name="Google Shape;980;p66"/>
          <p:cNvSpPr/>
          <p:nvPr/>
        </p:nvSpPr>
        <p:spPr>
          <a:xfrm>
            <a:off x="331146" y="1326331"/>
            <a:ext cx="92400" cy="92400"/>
          </a:xfrm>
          <a:prstGeom prst="ellipse">
            <a:avLst/>
          </a:prstGeom>
          <a:solidFill>
            <a:srgbClr val="84ADFF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2_Title With Eyebrow 3">
  <p:cSld name="CUSTOM_6_4_1_8">
    <p:bg>
      <p:bgPr>
        <a:solidFill>
          <a:schemeClr val="dk1"/>
        </a:soli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67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8469"/>
            <a:ext cx="9152681" cy="5164315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67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84" name="Google Shape;984;p67"/>
          <p:cNvSpPr txBox="1">
            <a:spLocks noGrp="1"/>
          </p:cNvSpPr>
          <p:nvPr>
            <p:ph type="subTitle" idx="1"/>
          </p:nvPr>
        </p:nvSpPr>
        <p:spPr>
          <a:xfrm>
            <a:off x="243023" y="208069"/>
            <a:ext cx="52473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985" name="Google Shape;985;p6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6" name="Google Shape;986;p67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987" name="Google Shape;987;p67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5844" cy="17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2_Title With Eyebrow 5">
  <p:cSld name="CUSTOM_6_4_3">
    <p:bg>
      <p:bgPr>
        <a:solidFill>
          <a:schemeClr val="dk1"/>
        </a:solidFill>
        <a:effectLst/>
      </p:bgPr>
    </p:bg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68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1052"/>
            <a:ext cx="9157258" cy="5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8"/>
          <p:cNvSpPr txBox="1">
            <a:spLocks noGrp="1"/>
          </p:cNvSpPr>
          <p:nvPr>
            <p:ph type="title"/>
          </p:nvPr>
        </p:nvSpPr>
        <p:spPr>
          <a:xfrm>
            <a:off x="229224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91" name="Google Shape;991;p68"/>
          <p:cNvSpPr txBox="1">
            <a:spLocks noGrp="1"/>
          </p:cNvSpPr>
          <p:nvPr>
            <p:ph type="subTitle" idx="1"/>
          </p:nvPr>
        </p:nvSpPr>
        <p:spPr>
          <a:xfrm>
            <a:off x="243028" y="208069"/>
            <a:ext cx="5247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992" name="Google Shape;992;p68"/>
          <p:cNvSpPr txBox="1">
            <a:spLocks noGrp="1"/>
          </p:cNvSpPr>
          <p:nvPr>
            <p:ph type="sldNum" idx="12"/>
          </p:nvPr>
        </p:nvSpPr>
        <p:spPr>
          <a:xfrm>
            <a:off x="8353650" y="493338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68"/>
          <p:cNvSpPr txBox="1"/>
          <p:nvPr/>
        </p:nvSpPr>
        <p:spPr>
          <a:xfrm>
            <a:off x="241837" y="4933388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994" name="Google Shape;994;p68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725" y="267462"/>
            <a:ext cx="706190" cy="171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1_Title only 1">
  <p:cSld name="D-01_Title only">
    <p:bg>
      <p:bgPr>
        <a:solidFill>
          <a:schemeClr val="dk1"/>
        </a:soli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69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0945"/>
            <a:ext cx="9157069" cy="51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69"/>
          <p:cNvSpPr txBox="1">
            <a:spLocks noGrp="1"/>
          </p:cNvSpPr>
          <p:nvPr>
            <p:ph type="sldNum" idx="12"/>
          </p:nvPr>
        </p:nvSpPr>
        <p:spPr>
          <a:xfrm>
            <a:off x="8353479" y="493338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8" name="Google Shape;998;p69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99" name="Google Shape;999;p69"/>
          <p:cNvSpPr txBox="1">
            <a:spLocks noGrp="1"/>
          </p:cNvSpPr>
          <p:nvPr>
            <p:ph type="sldNum" idx="2"/>
          </p:nvPr>
        </p:nvSpPr>
        <p:spPr>
          <a:xfrm>
            <a:off x="8353479" y="493338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69"/>
          <p:cNvSpPr txBox="1"/>
          <p:nvPr/>
        </p:nvSpPr>
        <p:spPr>
          <a:xfrm>
            <a:off x="241832" y="4933388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001" name="Google Shape;1001;p69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81" cy="17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2_Title With Eyebrow 1">
  <p:cSld name="CUSTOM_6_4_1_9">
    <p:bg>
      <p:bgPr>
        <a:solidFill>
          <a:schemeClr val="dk1"/>
        </a:solid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70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0945"/>
            <a:ext cx="9157069" cy="51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70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05" name="Google Shape;1005;p70"/>
          <p:cNvSpPr txBox="1">
            <a:spLocks noGrp="1"/>
          </p:cNvSpPr>
          <p:nvPr>
            <p:ph type="subTitle" idx="1"/>
          </p:nvPr>
        </p:nvSpPr>
        <p:spPr>
          <a:xfrm>
            <a:off x="243024" y="208069"/>
            <a:ext cx="5247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006" name="Google Shape;1006;p70"/>
          <p:cNvSpPr txBox="1">
            <a:spLocks noGrp="1"/>
          </p:cNvSpPr>
          <p:nvPr>
            <p:ph type="sldNum" idx="12"/>
          </p:nvPr>
        </p:nvSpPr>
        <p:spPr>
          <a:xfrm>
            <a:off x="8353479" y="493338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70"/>
          <p:cNvSpPr txBox="1"/>
          <p:nvPr/>
        </p:nvSpPr>
        <p:spPr>
          <a:xfrm>
            <a:off x="241832" y="4933388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008" name="Google Shape;1008;p70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81" cy="17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2_Title With Eyebrow 1 1">
  <p:cSld name="CUSTOM_6_4_1_10">
    <p:bg>
      <p:bgPr>
        <a:solidFill>
          <a:schemeClr val="dk1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71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0945"/>
            <a:ext cx="9157069" cy="51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1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12" name="Google Shape;1012;p71"/>
          <p:cNvSpPr txBox="1">
            <a:spLocks noGrp="1"/>
          </p:cNvSpPr>
          <p:nvPr>
            <p:ph type="subTitle" idx="1"/>
          </p:nvPr>
        </p:nvSpPr>
        <p:spPr>
          <a:xfrm>
            <a:off x="243024" y="208069"/>
            <a:ext cx="5247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013" name="Google Shape;1013;p71"/>
          <p:cNvSpPr txBox="1">
            <a:spLocks noGrp="1"/>
          </p:cNvSpPr>
          <p:nvPr>
            <p:ph type="sldNum" idx="12"/>
          </p:nvPr>
        </p:nvSpPr>
        <p:spPr>
          <a:xfrm>
            <a:off x="8353479" y="493338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71"/>
          <p:cNvSpPr txBox="1"/>
          <p:nvPr/>
        </p:nvSpPr>
        <p:spPr>
          <a:xfrm>
            <a:off x="241832" y="4933388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015" name="Google Shape;1015;p71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81" cy="17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1_Title only 2">
  <p:cSld name="D-01_Title only_1">
    <p:bg>
      <p:bgPr>
        <a:solidFill>
          <a:schemeClr val="dk1"/>
        </a:solidFill>
        <a:effectLst/>
      </p:bgPr>
    </p:bg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2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292"/>
            <a:ext cx="9159455" cy="51681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2"/>
          <p:cNvSpPr txBox="1">
            <a:spLocks noGrp="1"/>
          </p:cNvSpPr>
          <p:nvPr>
            <p:ph type="sldNum" idx="12"/>
          </p:nvPr>
        </p:nvSpPr>
        <p:spPr>
          <a:xfrm>
            <a:off x="8353479" y="493338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9" name="Google Shape;1019;p72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20" name="Google Shape;1020;p72"/>
          <p:cNvSpPr txBox="1">
            <a:spLocks noGrp="1"/>
          </p:cNvSpPr>
          <p:nvPr>
            <p:ph type="sldNum" idx="2"/>
          </p:nvPr>
        </p:nvSpPr>
        <p:spPr>
          <a:xfrm>
            <a:off x="8353479" y="493338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72"/>
          <p:cNvSpPr txBox="1"/>
          <p:nvPr/>
        </p:nvSpPr>
        <p:spPr>
          <a:xfrm>
            <a:off x="241832" y="4933388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022" name="Google Shape;1022;p72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65" cy="17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2_Title With Eyebrow 1 1 1">
  <p:cSld name="CUSTOM_6_4_1_4">
    <p:bg>
      <p:bgPr>
        <a:solidFill>
          <a:schemeClr val="dk1"/>
        </a:solidFill>
        <a:effectLst/>
      </p:bgPr>
    </p:bg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73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2292"/>
            <a:ext cx="9159455" cy="51681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73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26" name="Google Shape;1026;p73"/>
          <p:cNvSpPr txBox="1">
            <a:spLocks noGrp="1"/>
          </p:cNvSpPr>
          <p:nvPr>
            <p:ph type="subTitle" idx="1"/>
          </p:nvPr>
        </p:nvSpPr>
        <p:spPr>
          <a:xfrm>
            <a:off x="243024" y="208069"/>
            <a:ext cx="5247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027" name="Google Shape;1027;p73"/>
          <p:cNvSpPr txBox="1">
            <a:spLocks noGrp="1"/>
          </p:cNvSpPr>
          <p:nvPr>
            <p:ph type="sldNum" idx="12"/>
          </p:nvPr>
        </p:nvSpPr>
        <p:spPr>
          <a:xfrm>
            <a:off x="8353479" y="4933388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8" name="Google Shape;1028;p73"/>
          <p:cNvSpPr txBox="1"/>
          <p:nvPr/>
        </p:nvSpPr>
        <p:spPr>
          <a:xfrm>
            <a:off x="241832" y="4933388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 b="0" i="0" u="none" strike="noStrike" cap="none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029" name="Google Shape;1029;p73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65" cy="17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1_Blank Slide_White">
  <p:cSld name="SECTION_HEADER_1">
    <p:bg>
      <p:bgPr>
        <a:solidFill>
          <a:schemeClr val="dk1"/>
        </a:solidFill>
        <a:effectLst/>
      </p:bgPr>
    </p:bg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3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1" name="Google Shape;1961;p137"/>
          <p:cNvPicPr preferRelativeResize="0"/>
          <p:nvPr/>
        </p:nvPicPr>
        <p:blipFill rotWithShape="1">
          <a:blip r:embed="rId2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2_Title Slide_Dark">
  <p:cSld name="1_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0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3"/>
          </p:nvPr>
        </p:nvSpPr>
        <p:spPr>
          <a:xfrm>
            <a:off x="4664985" y="41220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8311" cy="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2_Blank Slide_Dark">
  <p:cSld name="SECTION_HEADER_1_1">
    <p:bg>
      <p:bgPr>
        <a:solidFill>
          <a:schemeClr val="accent4"/>
        </a:solidFill>
        <a:effectLst/>
      </p:bgPr>
    </p:bg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38"/>
          <p:cNvSpPr/>
          <p:nvPr/>
        </p:nvSpPr>
        <p:spPr>
          <a:xfrm>
            <a:off x="-13522" y="-33750"/>
            <a:ext cx="9171000" cy="5211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964" name="Google Shape;1964;p138"/>
          <p:cNvPicPr preferRelativeResize="0"/>
          <p:nvPr/>
        </p:nvPicPr>
        <p:blipFill rotWithShape="1">
          <a:blip r:embed="rId2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13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6" name="Google Shape;1966;p13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3_Blank Slide_Blue">
  <p:cSld name="SECTION_HEADER_1_1_1">
    <p:bg>
      <p:bgPr>
        <a:solidFill>
          <a:schemeClr val="accent2"/>
        </a:soli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" name="Google Shape;1968;p139"/>
          <p:cNvPicPr preferRelativeResize="0"/>
          <p:nvPr/>
        </p:nvPicPr>
        <p:blipFill rotWithShape="1">
          <a:blip r:embed="rId2">
            <a:alphaModFix amt="50000"/>
          </a:blip>
          <a:srcRect l="15488" t="367" r="3839" b="377"/>
          <a:stretch/>
        </p:blipFill>
        <p:spPr>
          <a:xfrm rot="5400000">
            <a:off x="1977339" y="-2009580"/>
            <a:ext cx="5189324" cy="91626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139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0" name="Google Shape;1970;p139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1971" name="Google Shape;1971;p139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-4_Blank Slide_Grey">
  <p:cSld name="1_Title Slide 3_1_1_1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140"/>
          <p:cNvSpPr txBox="1">
            <a:spLocks noGrp="1"/>
          </p:cNvSpPr>
          <p:nvPr>
            <p:ph type="subTitle" idx="1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974" name="Google Shape;1974;p140"/>
          <p:cNvPicPr preferRelativeResize="0"/>
          <p:nvPr/>
        </p:nvPicPr>
        <p:blipFill rotWithShape="1">
          <a:blip r:embed="rId2">
            <a:alphaModFix/>
          </a:blip>
          <a:srcRect l="592" r="592"/>
          <a:stretch/>
        </p:blipFill>
        <p:spPr>
          <a:xfrm flipH="1"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40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976" name="Google Shape;1976;p140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7" name="Google Shape;1977;p140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1_Title Slide_Dark">
  <p:cSld name="1_Title 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Google Shape;1979;p141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7906" cy="39239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141"/>
          <p:cNvSpPr txBox="1">
            <a:spLocks noGrp="1"/>
          </p:cNvSpPr>
          <p:nvPr>
            <p:ph type="subTitle" idx="1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cxnSp>
        <p:nvCxnSpPr>
          <p:cNvPr id="1981" name="Google Shape;1981;p141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2" name="Google Shape;1982;p141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983" name="Google Shape;1983;p141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84" name="Google Shape;1984;p141"/>
          <p:cNvSpPr txBox="1">
            <a:spLocks noGrp="1"/>
          </p:cNvSpPr>
          <p:nvPr>
            <p:ph type="subTitle" idx="3"/>
          </p:nvPr>
        </p:nvSpPr>
        <p:spPr>
          <a:xfrm>
            <a:off x="4664985" y="41220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85" name="Google Shape;1985;p141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1_Title Slide_Dark 1">
  <p:cSld name="1_Title Slid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p142"/>
          <p:cNvPicPr preferRelativeResize="0"/>
          <p:nvPr/>
        </p:nvPicPr>
        <p:blipFill rotWithShape="1">
          <a:blip r:embed="rId3">
            <a:alphaModFix/>
          </a:blip>
          <a:srcRect l="16888" t="13369" b="13369"/>
          <a:stretch/>
        </p:blipFill>
        <p:spPr>
          <a:xfrm>
            <a:off x="-325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42"/>
          <p:cNvPicPr preferRelativeResize="0"/>
          <p:nvPr/>
        </p:nvPicPr>
        <p:blipFill rotWithShape="1">
          <a:blip r:embed="rId4">
            <a:alphaModFix/>
          </a:blip>
          <a:srcRect t="109" b="119"/>
          <a:stretch/>
        </p:blipFill>
        <p:spPr>
          <a:xfrm>
            <a:off x="7272937" y="267433"/>
            <a:ext cx="1616699" cy="392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142"/>
          <p:cNvSpPr txBox="1">
            <a:spLocks noGrp="1"/>
          </p:cNvSpPr>
          <p:nvPr>
            <p:ph type="title"/>
          </p:nvPr>
        </p:nvSpPr>
        <p:spPr>
          <a:xfrm>
            <a:off x="701550" y="1852275"/>
            <a:ext cx="61446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Libre Franklin Medium"/>
              <a:buNone/>
              <a:defRPr sz="3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990" name="Google Shape;1990;p142"/>
          <p:cNvSpPr txBox="1">
            <a:spLocks noGrp="1"/>
          </p:cNvSpPr>
          <p:nvPr>
            <p:ph type="subTitle" idx="1"/>
          </p:nvPr>
        </p:nvSpPr>
        <p:spPr>
          <a:xfrm>
            <a:off x="701550" y="256926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91" name="Google Shape;1991;p142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92" name="Google Shape;1992;p142"/>
          <p:cNvSpPr txBox="1">
            <a:spLocks noGrp="1"/>
          </p:cNvSpPr>
          <p:nvPr>
            <p:ph type="subTitle" idx="3"/>
          </p:nvPr>
        </p:nvSpPr>
        <p:spPr>
          <a:xfrm>
            <a:off x="4664985" y="41220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 Tight SemiBold"/>
              <a:buNone/>
              <a:defRPr sz="9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93" name="Google Shape;1993;p142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lt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2_Title Slide_Dark">
  <p:cSld name="1_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5" name="Google Shape;1995;p143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6" name="Google Shape;1996;p143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997" name="Google Shape;1997;p143"/>
          <p:cNvSpPr txBox="1">
            <a:spLocks noGrp="1"/>
          </p:cNvSpPr>
          <p:nvPr>
            <p:ph type="subTitle" idx="1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98" name="Google Shape;1998;p143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999" name="Google Shape;1999;p143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00" name="Google Shape;2000;p143"/>
          <p:cNvSpPr txBox="1">
            <a:spLocks noGrp="1"/>
          </p:cNvSpPr>
          <p:nvPr>
            <p:ph type="subTitle" idx="3"/>
          </p:nvPr>
        </p:nvSpPr>
        <p:spPr>
          <a:xfrm>
            <a:off x="4664985" y="41220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001" name="Google Shape;2001;p143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7906" cy="39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3_Title Slide_Dark">
  <p:cSld name="1_Title Slide 3"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" name="Google Shape;2003;p144"/>
          <p:cNvPicPr preferRelativeResize="0"/>
          <p:nvPr/>
        </p:nvPicPr>
        <p:blipFill rotWithShape="1">
          <a:blip r:embed="rId2">
            <a:alphaModFix/>
          </a:blip>
          <a:srcRect l="16519" t="17745" r="26200" b="3390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4" name="Google Shape;2004;p144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5" name="Google Shape;2005;p144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006" name="Google Shape;2006;p144"/>
          <p:cNvSpPr txBox="1">
            <a:spLocks noGrp="1"/>
          </p:cNvSpPr>
          <p:nvPr>
            <p:ph type="subTitle" idx="1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007" name="Google Shape;2007;p144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08" name="Google Shape;2008;p144"/>
          <p:cNvSpPr txBox="1">
            <a:spLocks noGrp="1"/>
          </p:cNvSpPr>
          <p:nvPr>
            <p:ph type="subTitle" idx="2"/>
          </p:nvPr>
        </p:nvSpPr>
        <p:spPr>
          <a:xfrm>
            <a:off x="4779269" y="44444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09" name="Google Shape;2009;p144"/>
          <p:cNvSpPr txBox="1">
            <a:spLocks noGrp="1"/>
          </p:cNvSpPr>
          <p:nvPr>
            <p:ph type="subTitle" idx="3"/>
          </p:nvPr>
        </p:nvSpPr>
        <p:spPr>
          <a:xfrm>
            <a:off x="4779314" y="42363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010" name="Google Shape;2010;p144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7906" cy="39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4_Title Slide_Dark">
  <p:cSld name="1_Title Slide 3_2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p145"/>
          <p:cNvPicPr preferRelativeResize="0"/>
          <p:nvPr/>
        </p:nvPicPr>
        <p:blipFill rotWithShape="1">
          <a:blip r:embed="rId2">
            <a:alphaModFix/>
          </a:blip>
          <a:srcRect l="2113" t="33583" r="1399" b="12101"/>
          <a:stretch/>
        </p:blipFill>
        <p:spPr>
          <a:xfrm rot="10800000">
            <a:off x="-5908" y="-4761"/>
            <a:ext cx="9155814" cy="515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145"/>
          <p:cNvSpPr txBox="1"/>
          <p:nvPr/>
        </p:nvSpPr>
        <p:spPr>
          <a:xfrm>
            <a:off x="211666" y="4971019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1E7FF"/>
              </a:buClr>
              <a:buSzPts val="600"/>
              <a:buFont typeface="Inter"/>
              <a:buNone/>
            </a:pPr>
            <a:r>
              <a:rPr lang="en" sz="600">
                <a:solidFill>
                  <a:srgbClr val="D1E7FF"/>
                </a:solidFill>
                <a:latin typeface="Inter"/>
                <a:ea typeface="Inter"/>
                <a:cs typeface="Inter"/>
                <a:sym typeface="Inter"/>
              </a:rPr>
              <a:t>© 2024 Kore.ai | All Rights Reserved</a:t>
            </a:r>
            <a:endParaRPr sz="1400">
              <a:solidFill>
                <a:srgbClr val="D1E7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014" name="Google Shape;2014;p145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5" name="Google Shape;2015;p145"/>
          <p:cNvSpPr txBox="1">
            <a:spLocks noGrp="1"/>
          </p:cNvSpPr>
          <p:nvPr>
            <p:ph type="subTitle" idx="1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016" name="Google Shape;2016;p145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17" name="Google Shape;2017;p145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18" name="Google Shape;2018;p145"/>
          <p:cNvSpPr txBox="1">
            <a:spLocks noGrp="1"/>
          </p:cNvSpPr>
          <p:nvPr>
            <p:ph type="subTitle" idx="3"/>
          </p:nvPr>
        </p:nvSpPr>
        <p:spPr>
          <a:xfrm>
            <a:off x="4664985" y="41220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019" name="Google Shape;2019;p145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7906" cy="39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5_Title Slide_Light">
  <p:cSld name="1_Title Slide 3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46"/>
          <p:cNvPicPr preferRelativeResize="0"/>
          <p:nvPr/>
        </p:nvPicPr>
        <p:blipFill rotWithShape="1">
          <a:blip r:embed="rId2">
            <a:alphaModFix/>
          </a:blip>
          <a:srcRect l="592" r="592"/>
          <a:stretch/>
        </p:blipFill>
        <p:spPr>
          <a:xfrm rot="10800000">
            <a:off x="-20199" y="-9526"/>
            <a:ext cx="9184397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46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7906" cy="3923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3" name="Google Shape;2023;p146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4" name="Google Shape;2024;p14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5" name="Google Shape;2025;p146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026" name="Google Shape;2026;p146"/>
          <p:cNvSpPr txBox="1">
            <a:spLocks noGrp="1"/>
          </p:cNvSpPr>
          <p:nvPr>
            <p:ph type="subTitle" idx="1"/>
          </p:nvPr>
        </p:nvSpPr>
        <p:spPr>
          <a:xfrm>
            <a:off x="4664985" y="4057463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SemiBold"/>
              <a:buNone/>
              <a:defRPr sz="11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27" name="Google Shape;2027;p146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8" name="Google Shape;2028;p146"/>
          <p:cNvSpPr txBox="1">
            <a:spLocks noGrp="1"/>
          </p:cNvSpPr>
          <p:nvPr>
            <p:ph type="subTitle" idx="3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 Tight Medium"/>
              <a:buNone/>
              <a:defRPr sz="17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029" name="Google Shape;2029;p146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Libre Franklin Medium"/>
              <a:buNone/>
              <a:defRPr sz="35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Inter"/>
              <a:buNone/>
              <a:defRPr sz="35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6_Title Slide_Light">
  <p:cSld name="1_Title Slide 3_1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47"/>
          <p:cNvSpPr txBox="1">
            <a:spLocks noGrp="1"/>
          </p:cNvSpPr>
          <p:nvPr>
            <p:ph type="subTitle" idx="1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32" name="Google Shape;2032;p147"/>
          <p:cNvPicPr preferRelativeResize="0"/>
          <p:nvPr/>
        </p:nvPicPr>
        <p:blipFill rotWithShape="1">
          <a:blip r:embed="rId2">
            <a:alphaModFix/>
          </a:blip>
          <a:srcRect l="592" r="592"/>
          <a:stretch/>
        </p:blipFill>
        <p:spPr>
          <a:xfrm flipH="1"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47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7906" cy="3923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4" name="Google Shape;2034;p147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47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036" name="Google Shape;2036;p147"/>
          <p:cNvSpPr txBox="1">
            <a:spLocks noGrp="1"/>
          </p:cNvSpPr>
          <p:nvPr>
            <p:ph type="subTitle" idx="2"/>
          </p:nvPr>
        </p:nvSpPr>
        <p:spPr>
          <a:xfrm>
            <a:off x="4664985" y="4057463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Inter Tight SemiBold"/>
              <a:buNone/>
              <a:defRPr sz="1100">
                <a:solidFill>
                  <a:schemeClr val="accent4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37" name="Google Shape;2037;p147"/>
          <p:cNvSpPr txBox="1">
            <a:spLocks noGrp="1"/>
          </p:cNvSpPr>
          <p:nvPr>
            <p:ph type="subTitle" idx="3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>
                <a:solidFill>
                  <a:schemeClr val="accent4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None/>
              <a:defRPr>
                <a:solidFill>
                  <a:schemeClr val="accent4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>
                <a:solidFill>
                  <a:schemeClr val="accent4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038" name="Google Shape;2038;p147"/>
          <p:cNvSpPr txBox="1">
            <a:spLocks noGrp="1"/>
          </p:cNvSpPr>
          <p:nvPr>
            <p:ph type="subTitle" idx="4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00"/>
              <a:buFont typeface="Inter Tight Medium"/>
              <a:buNone/>
              <a:defRPr sz="1700">
                <a:solidFill>
                  <a:schemeClr val="accent4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039" name="Google Shape;2039;p147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Libre Franklin Medium"/>
              <a:buNone/>
              <a:defRPr sz="35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ter"/>
              <a:buNone/>
              <a:defRPr sz="35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3_Title Slide_Dark">
  <p:cSld name="1_Title Slide 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 l="16519" t="17745" r="26200" b="33900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1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2"/>
          </p:nvPr>
        </p:nvSpPr>
        <p:spPr>
          <a:xfrm>
            <a:off x="4779269" y="44444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779314" y="42363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8311" cy="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-01_Break Slide_Dark">
  <p:cSld name="CUSTOM_12_1_2">
    <p:bg>
      <p:bgPr>
        <a:solidFill>
          <a:schemeClr val="accent2"/>
        </a:solidFill>
        <a:effectLst/>
      </p:bgPr>
    </p:bg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Google Shape;2041;p148"/>
          <p:cNvPicPr preferRelativeResize="0"/>
          <p:nvPr/>
        </p:nvPicPr>
        <p:blipFill rotWithShape="1">
          <a:blip r:embed="rId2">
            <a:alphaModFix/>
          </a:blip>
          <a:srcRect l="11168" t="17580" r="6465" b="10159"/>
          <a:stretch/>
        </p:blipFill>
        <p:spPr>
          <a:xfrm rot="10800000">
            <a:off x="-135672" y="-228598"/>
            <a:ext cx="9482035" cy="5543548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48"/>
          <p:cNvSpPr txBox="1">
            <a:spLocks noGrp="1"/>
          </p:cNvSpPr>
          <p:nvPr>
            <p:ph type="title"/>
          </p:nvPr>
        </p:nvSpPr>
        <p:spPr>
          <a:xfrm>
            <a:off x="250190" y="2325600"/>
            <a:ext cx="85206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3" name="Google Shape;2043;p14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4" name="Google Shape;2044;p14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045" name="Google Shape;2045;p148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-02_Break Slide_Blue">
  <p:cSld name="CUSTOM_12_1_3">
    <p:bg>
      <p:bgPr>
        <a:solidFill>
          <a:schemeClr val="accent2"/>
        </a:solidFill>
        <a:effectLst/>
      </p:bgPr>
    </p:bg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7" name="Google Shape;2047;p149"/>
          <p:cNvPicPr preferRelativeResize="0"/>
          <p:nvPr/>
        </p:nvPicPr>
        <p:blipFill rotWithShape="1">
          <a:blip r:embed="rId2">
            <a:alphaModFix amt="50000"/>
          </a:blip>
          <a:srcRect l="15488" t="367" r="3839" b="377"/>
          <a:stretch/>
        </p:blipFill>
        <p:spPr>
          <a:xfrm rot="5400000">
            <a:off x="1977339" y="-2009580"/>
            <a:ext cx="5189324" cy="9162660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149"/>
          <p:cNvSpPr txBox="1">
            <a:spLocks noGrp="1"/>
          </p:cNvSpPr>
          <p:nvPr>
            <p:ph type="title"/>
          </p:nvPr>
        </p:nvSpPr>
        <p:spPr>
          <a:xfrm>
            <a:off x="250190" y="2325600"/>
            <a:ext cx="85206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9" name="Google Shape;2049;p149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0" name="Google Shape;2050;p149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051" name="Google Shape;2051;p149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-03_Break Slide_Light">
  <p:cSld name="CUSTOM_12_1_2_1">
    <p:bg>
      <p:bgPr>
        <a:solidFill>
          <a:schemeClr val="dk1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Google Shape;2053;p150"/>
          <p:cNvPicPr preferRelativeResize="0"/>
          <p:nvPr/>
        </p:nvPicPr>
        <p:blipFill rotWithShape="1">
          <a:blip r:embed="rId2">
            <a:alphaModFix/>
          </a:blip>
          <a:srcRect l="10144" b="22324"/>
          <a:stretch/>
        </p:blipFill>
        <p:spPr>
          <a:xfrm flipH="1">
            <a:off x="1426931" y="231394"/>
            <a:ext cx="7722583" cy="491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150"/>
          <p:cNvSpPr txBox="1">
            <a:spLocks noGrp="1"/>
          </p:cNvSpPr>
          <p:nvPr>
            <p:ph type="title"/>
          </p:nvPr>
        </p:nvSpPr>
        <p:spPr>
          <a:xfrm>
            <a:off x="250190" y="2325600"/>
            <a:ext cx="8520600" cy="492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27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5" name="Google Shape;2055;p150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6" name="Google Shape;2056;p150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accent5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057" name="Google Shape;2057;p150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1_Agenda_Dark">
  <p:cSld name="CUSTOM_2">
    <p:bg>
      <p:bgPr>
        <a:solidFill>
          <a:schemeClr val="accent3"/>
        </a:solidFill>
        <a:effectLst/>
      </p:bgPr>
    </p:bg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51"/>
          <p:cNvPicPr preferRelativeResize="0"/>
          <p:nvPr/>
        </p:nvPicPr>
        <p:blipFill rotWithShape="1">
          <a:blip r:embed="rId2">
            <a:alphaModFix/>
          </a:blip>
          <a:srcRect t="7791" b="7791"/>
          <a:stretch/>
        </p:blipFill>
        <p:spPr>
          <a:xfrm>
            <a:off x="0" y="-19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51"/>
          <p:cNvSpPr txBox="1">
            <a:spLocks noGrp="1"/>
          </p:cNvSpPr>
          <p:nvPr>
            <p:ph type="subTitle" idx="1"/>
          </p:nvPr>
        </p:nvSpPr>
        <p:spPr>
          <a:xfrm>
            <a:off x="876069" y="13415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1" name="Google Shape;2061;p151"/>
          <p:cNvSpPr txBox="1">
            <a:spLocks noGrp="1"/>
          </p:cNvSpPr>
          <p:nvPr>
            <p:ph type="subTitle" idx="2"/>
          </p:nvPr>
        </p:nvSpPr>
        <p:spPr>
          <a:xfrm>
            <a:off x="876069" y="26255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2" name="Google Shape;2062;p151"/>
          <p:cNvSpPr txBox="1">
            <a:spLocks noGrp="1"/>
          </p:cNvSpPr>
          <p:nvPr>
            <p:ph type="subTitle" idx="3"/>
          </p:nvPr>
        </p:nvSpPr>
        <p:spPr>
          <a:xfrm>
            <a:off x="876069" y="19835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3" name="Google Shape;2063;p151"/>
          <p:cNvSpPr txBox="1">
            <a:spLocks noGrp="1"/>
          </p:cNvSpPr>
          <p:nvPr>
            <p:ph type="subTitle" idx="4"/>
          </p:nvPr>
        </p:nvSpPr>
        <p:spPr>
          <a:xfrm>
            <a:off x="876069" y="32675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4" name="Google Shape;2064;p151"/>
          <p:cNvSpPr txBox="1">
            <a:spLocks noGrp="1"/>
          </p:cNvSpPr>
          <p:nvPr>
            <p:ph type="subTitle" idx="5"/>
          </p:nvPr>
        </p:nvSpPr>
        <p:spPr>
          <a:xfrm>
            <a:off x="876069" y="39095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5" name="Google Shape;2065;p151"/>
          <p:cNvSpPr txBox="1">
            <a:spLocks noGrp="1"/>
          </p:cNvSpPr>
          <p:nvPr>
            <p:ph type="subTitle" idx="6"/>
          </p:nvPr>
        </p:nvSpPr>
        <p:spPr>
          <a:xfrm>
            <a:off x="5452270" y="13415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6" name="Google Shape;2066;p151"/>
          <p:cNvSpPr txBox="1">
            <a:spLocks noGrp="1"/>
          </p:cNvSpPr>
          <p:nvPr>
            <p:ph type="subTitle" idx="7"/>
          </p:nvPr>
        </p:nvSpPr>
        <p:spPr>
          <a:xfrm>
            <a:off x="5452270" y="26255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7" name="Google Shape;2067;p151"/>
          <p:cNvSpPr txBox="1">
            <a:spLocks noGrp="1"/>
          </p:cNvSpPr>
          <p:nvPr>
            <p:ph type="subTitle" idx="8"/>
          </p:nvPr>
        </p:nvSpPr>
        <p:spPr>
          <a:xfrm>
            <a:off x="5452270" y="19835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8" name="Google Shape;2068;p151"/>
          <p:cNvSpPr txBox="1">
            <a:spLocks noGrp="1"/>
          </p:cNvSpPr>
          <p:nvPr>
            <p:ph type="subTitle" idx="9"/>
          </p:nvPr>
        </p:nvSpPr>
        <p:spPr>
          <a:xfrm>
            <a:off x="5452270" y="32675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9" name="Google Shape;2069;p151"/>
          <p:cNvSpPr txBox="1">
            <a:spLocks noGrp="1"/>
          </p:cNvSpPr>
          <p:nvPr>
            <p:ph type="subTitle" idx="13"/>
          </p:nvPr>
        </p:nvSpPr>
        <p:spPr>
          <a:xfrm>
            <a:off x="5452270" y="39095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0" name="Google Shape;2070;p151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9pPr>
          </a:lstStyle>
          <a:p>
            <a:endParaRPr/>
          </a:p>
        </p:txBody>
      </p:sp>
      <p:sp>
        <p:nvSpPr>
          <p:cNvPr id="2071" name="Google Shape;2071;p151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2" name="Google Shape;2072;p151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073" name="Google Shape;2073;p151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p151"/>
          <p:cNvSpPr txBox="1">
            <a:spLocks noGrp="1"/>
          </p:cNvSpPr>
          <p:nvPr>
            <p:ph type="subTitle" idx="14"/>
          </p:nvPr>
        </p:nvSpPr>
        <p:spPr>
          <a:xfrm>
            <a:off x="290660" y="1341525"/>
            <a:ext cx="3441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2_Agenda_Dark_With Eyebrow">
  <p:cSld name="CUSTOM_2_1">
    <p:bg>
      <p:bgPr>
        <a:solidFill>
          <a:schemeClr val="accent3"/>
        </a:solidFill>
        <a:effectLst/>
      </p:bgPr>
    </p:bg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6" name="Google Shape;2076;p152"/>
          <p:cNvPicPr preferRelativeResize="0"/>
          <p:nvPr/>
        </p:nvPicPr>
        <p:blipFill rotWithShape="1">
          <a:blip r:embed="rId2">
            <a:alphaModFix/>
          </a:blip>
          <a:srcRect t="7791" b="7791"/>
          <a:stretch/>
        </p:blipFill>
        <p:spPr>
          <a:xfrm rot="10800000">
            <a:off x="0" y="-18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52"/>
          <p:cNvSpPr txBox="1">
            <a:spLocks noGrp="1"/>
          </p:cNvSpPr>
          <p:nvPr>
            <p:ph type="subTitle" idx="1"/>
          </p:nvPr>
        </p:nvSpPr>
        <p:spPr>
          <a:xfrm>
            <a:off x="876069" y="12272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78" name="Google Shape;2078;p152"/>
          <p:cNvSpPr txBox="1">
            <a:spLocks noGrp="1"/>
          </p:cNvSpPr>
          <p:nvPr>
            <p:ph type="subTitle" idx="2"/>
          </p:nvPr>
        </p:nvSpPr>
        <p:spPr>
          <a:xfrm>
            <a:off x="876069" y="25112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79" name="Google Shape;2079;p152"/>
          <p:cNvSpPr txBox="1">
            <a:spLocks noGrp="1"/>
          </p:cNvSpPr>
          <p:nvPr>
            <p:ph type="subTitle" idx="3"/>
          </p:nvPr>
        </p:nvSpPr>
        <p:spPr>
          <a:xfrm>
            <a:off x="876069" y="18692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80" name="Google Shape;2080;p152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300"/>
              <a:buNone/>
              <a:defRPr sz="2300">
                <a:solidFill>
                  <a:srgbClr val="111827"/>
                </a:solidFill>
              </a:defRPr>
            </a:lvl9pPr>
          </a:lstStyle>
          <a:p>
            <a:endParaRPr/>
          </a:p>
        </p:txBody>
      </p:sp>
      <p:sp>
        <p:nvSpPr>
          <p:cNvPr id="2081" name="Google Shape;2081;p152"/>
          <p:cNvSpPr txBox="1">
            <a:spLocks noGrp="1"/>
          </p:cNvSpPr>
          <p:nvPr>
            <p:ph type="subTitle" idx="4"/>
          </p:nvPr>
        </p:nvSpPr>
        <p:spPr>
          <a:xfrm>
            <a:off x="876069" y="31532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82" name="Google Shape;2082;p152"/>
          <p:cNvSpPr txBox="1">
            <a:spLocks noGrp="1"/>
          </p:cNvSpPr>
          <p:nvPr>
            <p:ph type="subTitle" idx="5"/>
          </p:nvPr>
        </p:nvSpPr>
        <p:spPr>
          <a:xfrm>
            <a:off x="876069" y="37952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83" name="Google Shape;2083;p152"/>
          <p:cNvSpPr txBox="1">
            <a:spLocks noGrp="1"/>
          </p:cNvSpPr>
          <p:nvPr>
            <p:ph type="subTitle" idx="6"/>
          </p:nvPr>
        </p:nvSpPr>
        <p:spPr>
          <a:xfrm>
            <a:off x="5452270" y="12272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84" name="Google Shape;2084;p152"/>
          <p:cNvSpPr txBox="1">
            <a:spLocks noGrp="1"/>
          </p:cNvSpPr>
          <p:nvPr>
            <p:ph type="subTitle" idx="7"/>
          </p:nvPr>
        </p:nvSpPr>
        <p:spPr>
          <a:xfrm>
            <a:off x="5452270" y="25112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85" name="Google Shape;2085;p152"/>
          <p:cNvSpPr txBox="1">
            <a:spLocks noGrp="1"/>
          </p:cNvSpPr>
          <p:nvPr>
            <p:ph type="subTitle" idx="8"/>
          </p:nvPr>
        </p:nvSpPr>
        <p:spPr>
          <a:xfrm>
            <a:off x="5452270" y="18692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86" name="Google Shape;2086;p152"/>
          <p:cNvSpPr txBox="1">
            <a:spLocks noGrp="1"/>
          </p:cNvSpPr>
          <p:nvPr>
            <p:ph type="subTitle" idx="9"/>
          </p:nvPr>
        </p:nvSpPr>
        <p:spPr>
          <a:xfrm>
            <a:off x="5452270" y="31532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87" name="Google Shape;2087;p152"/>
          <p:cNvSpPr txBox="1">
            <a:spLocks noGrp="1"/>
          </p:cNvSpPr>
          <p:nvPr>
            <p:ph type="subTitle" idx="13"/>
          </p:nvPr>
        </p:nvSpPr>
        <p:spPr>
          <a:xfrm>
            <a:off x="5452270" y="37952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88" name="Google Shape;2088;p152"/>
          <p:cNvSpPr txBox="1">
            <a:spLocks noGrp="1"/>
          </p:cNvSpPr>
          <p:nvPr>
            <p:ph type="subTitle" idx="14"/>
          </p:nvPr>
        </p:nvSpPr>
        <p:spPr>
          <a:xfrm>
            <a:off x="876069" y="146985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89" name="Google Shape;2089;p152"/>
          <p:cNvSpPr txBox="1">
            <a:spLocks noGrp="1"/>
          </p:cNvSpPr>
          <p:nvPr>
            <p:ph type="subTitle" idx="15"/>
          </p:nvPr>
        </p:nvSpPr>
        <p:spPr>
          <a:xfrm>
            <a:off x="876069" y="275384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0" name="Google Shape;2090;p152"/>
          <p:cNvSpPr txBox="1">
            <a:spLocks noGrp="1"/>
          </p:cNvSpPr>
          <p:nvPr>
            <p:ph type="subTitle" idx="16"/>
          </p:nvPr>
        </p:nvSpPr>
        <p:spPr>
          <a:xfrm>
            <a:off x="876069" y="211184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1" name="Google Shape;2091;p152"/>
          <p:cNvSpPr txBox="1">
            <a:spLocks noGrp="1"/>
          </p:cNvSpPr>
          <p:nvPr>
            <p:ph type="subTitle" idx="17"/>
          </p:nvPr>
        </p:nvSpPr>
        <p:spPr>
          <a:xfrm>
            <a:off x="876069" y="339583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2" name="Google Shape;2092;p152"/>
          <p:cNvSpPr txBox="1">
            <a:spLocks noGrp="1"/>
          </p:cNvSpPr>
          <p:nvPr>
            <p:ph type="subTitle" idx="18"/>
          </p:nvPr>
        </p:nvSpPr>
        <p:spPr>
          <a:xfrm>
            <a:off x="876069" y="4037832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3" name="Google Shape;2093;p152"/>
          <p:cNvSpPr txBox="1">
            <a:spLocks noGrp="1"/>
          </p:cNvSpPr>
          <p:nvPr>
            <p:ph type="subTitle" idx="19"/>
          </p:nvPr>
        </p:nvSpPr>
        <p:spPr>
          <a:xfrm>
            <a:off x="5452270" y="146985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4" name="Google Shape;2094;p152"/>
          <p:cNvSpPr txBox="1">
            <a:spLocks noGrp="1"/>
          </p:cNvSpPr>
          <p:nvPr>
            <p:ph type="subTitle" idx="20"/>
          </p:nvPr>
        </p:nvSpPr>
        <p:spPr>
          <a:xfrm>
            <a:off x="5452270" y="275384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5" name="Google Shape;2095;p152"/>
          <p:cNvSpPr txBox="1">
            <a:spLocks noGrp="1"/>
          </p:cNvSpPr>
          <p:nvPr>
            <p:ph type="subTitle" idx="21"/>
          </p:nvPr>
        </p:nvSpPr>
        <p:spPr>
          <a:xfrm>
            <a:off x="5452270" y="211184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6" name="Google Shape;2096;p152"/>
          <p:cNvSpPr txBox="1">
            <a:spLocks noGrp="1"/>
          </p:cNvSpPr>
          <p:nvPr>
            <p:ph type="subTitle" idx="22"/>
          </p:nvPr>
        </p:nvSpPr>
        <p:spPr>
          <a:xfrm>
            <a:off x="5452270" y="339583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7" name="Google Shape;2097;p152"/>
          <p:cNvSpPr txBox="1">
            <a:spLocks noGrp="1"/>
          </p:cNvSpPr>
          <p:nvPr>
            <p:ph type="subTitle" idx="23"/>
          </p:nvPr>
        </p:nvSpPr>
        <p:spPr>
          <a:xfrm>
            <a:off x="5452270" y="4037832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8" name="Google Shape;2098;p152"/>
          <p:cNvSpPr txBox="1">
            <a:spLocks noGrp="1"/>
          </p:cNvSpPr>
          <p:nvPr>
            <p:ph type="subTitle" idx="2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99" name="Google Shape;2099;p152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0" name="Google Shape;2100;p152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101" name="Google Shape;2101;p152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8182652" y="267469"/>
            <a:ext cx="706455" cy="17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3_Agenda_Light">
  <p:cSld name="CUSTOM_2_2">
    <p:bg>
      <p:bgPr>
        <a:solidFill>
          <a:schemeClr val="accent3"/>
        </a:solidFill>
        <a:effectLst/>
      </p:bgPr>
    </p:bg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153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1053"/>
            <a:ext cx="9157258" cy="5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53"/>
          <p:cNvSpPr txBox="1">
            <a:spLocks noGrp="1"/>
          </p:cNvSpPr>
          <p:nvPr>
            <p:ph type="subTitle" idx="1"/>
          </p:nvPr>
        </p:nvSpPr>
        <p:spPr>
          <a:xfrm>
            <a:off x="876069" y="13415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05" name="Google Shape;2105;p153"/>
          <p:cNvSpPr txBox="1">
            <a:spLocks noGrp="1"/>
          </p:cNvSpPr>
          <p:nvPr>
            <p:ph type="subTitle" idx="2"/>
          </p:nvPr>
        </p:nvSpPr>
        <p:spPr>
          <a:xfrm>
            <a:off x="876069" y="26255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06" name="Google Shape;2106;p153"/>
          <p:cNvSpPr txBox="1">
            <a:spLocks noGrp="1"/>
          </p:cNvSpPr>
          <p:nvPr>
            <p:ph type="subTitle" idx="3"/>
          </p:nvPr>
        </p:nvSpPr>
        <p:spPr>
          <a:xfrm>
            <a:off x="876069" y="19835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07" name="Google Shape;2107;p153"/>
          <p:cNvSpPr txBox="1">
            <a:spLocks noGrp="1"/>
          </p:cNvSpPr>
          <p:nvPr>
            <p:ph type="subTitle" idx="4"/>
          </p:nvPr>
        </p:nvSpPr>
        <p:spPr>
          <a:xfrm>
            <a:off x="876069" y="32675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08" name="Google Shape;2108;p153"/>
          <p:cNvSpPr txBox="1">
            <a:spLocks noGrp="1"/>
          </p:cNvSpPr>
          <p:nvPr>
            <p:ph type="subTitle" idx="5"/>
          </p:nvPr>
        </p:nvSpPr>
        <p:spPr>
          <a:xfrm>
            <a:off x="876069" y="39095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09" name="Google Shape;2109;p153"/>
          <p:cNvSpPr txBox="1">
            <a:spLocks noGrp="1"/>
          </p:cNvSpPr>
          <p:nvPr>
            <p:ph type="subTitle" idx="6"/>
          </p:nvPr>
        </p:nvSpPr>
        <p:spPr>
          <a:xfrm>
            <a:off x="5452270" y="13415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10" name="Google Shape;2110;p153"/>
          <p:cNvSpPr txBox="1">
            <a:spLocks noGrp="1"/>
          </p:cNvSpPr>
          <p:nvPr>
            <p:ph type="subTitle" idx="7"/>
          </p:nvPr>
        </p:nvSpPr>
        <p:spPr>
          <a:xfrm>
            <a:off x="5452270" y="26255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11" name="Google Shape;2111;p153"/>
          <p:cNvSpPr txBox="1">
            <a:spLocks noGrp="1"/>
          </p:cNvSpPr>
          <p:nvPr>
            <p:ph type="subTitle" idx="8"/>
          </p:nvPr>
        </p:nvSpPr>
        <p:spPr>
          <a:xfrm>
            <a:off x="5452270" y="19835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12" name="Google Shape;2112;p153"/>
          <p:cNvSpPr txBox="1">
            <a:spLocks noGrp="1"/>
          </p:cNvSpPr>
          <p:nvPr>
            <p:ph type="subTitle" idx="9"/>
          </p:nvPr>
        </p:nvSpPr>
        <p:spPr>
          <a:xfrm>
            <a:off x="5452270" y="32675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113" name="Google Shape;2113;p153"/>
          <p:cNvSpPr txBox="1">
            <a:spLocks noGrp="1"/>
          </p:cNvSpPr>
          <p:nvPr>
            <p:ph type="subTitle" idx="13"/>
          </p:nvPr>
        </p:nvSpPr>
        <p:spPr>
          <a:xfrm>
            <a:off x="5452270" y="39095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114" name="Google Shape;2114;p153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15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6" name="Google Shape;2116;p153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117" name="Google Shape;2117;p153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4_Agenda_Light_With Eyebrow">
  <p:cSld name="CUSTOM_2_1_1">
    <p:bg>
      <p:bgPr>
        <a:solidFill>
          <a:schemeClr val="accent3"/>
        </a:solidFill>
        <a:effectLst/>
      </p:bgPr>
    </p:bg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54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1053"/>
            <a:ext cx="9157258" cy="5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54"/>
          <p:cNvSpPr txBox="1">
            <a:spLocks noGrp="1"/>
          </p:cNvSpPr>
          <p:nvPr>
            <p:ph type="subTitle" idx="1"/>
          </p:nvPr>
        </p:nvSpPr>
        <p:spPr>
          <a:xfrm>
            <a:off x="876069" y="12272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21" name="Google Shape;2121;p154"/>
          <p:cNvSpPr txBox="1">
            <a:spLocks noGrp="1"/>
          </p:cNvSpPr>
          <p:nvPr>
            <p:ph type="subTitle" idx="2"/>
          </p:nvPr>
        </p:nvSpPr>
        <p:spPr>
          <a:xfrm>
            <a:off x="876069" y="25112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22" name="Google Shape;2122;p154"/>
          <p:cNvSpPr txBox="1">
            <a:spLocks noGrp="1"/>
          </p:cNvSpPr>
          <p:nvPr>
            <p:ph type="subTitle" idx="3"/>
          </p:nvPr>
        </p:nvSpPr>
        <p:spPr>
          <a:xfrm>
            <a:off x="876069" y="18692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23" name="Google Shape;2123;p154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4" name="Google Shape;2124;p154"/>
          <p:cNvSpPr txBox="1">
            <a:spLocks noGrp="1"/>
          </p:cNvSpPr>
          <p:nvPr>
            <p:ph type="subTitle" idx="4"/>
          </p:nvPr>
        </p:nvSpPr>
        <p:spPr>
          <a:xfrm>
            <a:off x="876069" y="31532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25" name="Google Shape;2125;p154"/>
          <p:cNvSpPr txBox="1">
            <a:spLocks noGrp="1"/>
          </p:cNvSpPr>
          <p:nvPr>
            <p:ph type="subTitle" idx="5"/>
          </p:nvPr>
        </p:nvSpPr>
        <p:spPr>
          <a:xfrm>
            <a:off x="876069" y="37952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26" name="Google Shape;2126;p154"/>
          <p:cNvSpPr txBox="1">
            <a:spLocks noGrp="1"/>
          </p:cNvSpPr>
          <p:nvPr>
            <p:ph type="subTitle" idx="6"/>
          </p:nvPr>
        </p:nvSpPr>
        <p:spPr>
          <a:xfrm>
            <a:off x="5452270" y="122722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27" name="Google Shape;2127;p154"/>
          <p:cNvSpPr txBox="1">
            <a:spLocks noGrp="1"/>
          </p:cNvSpPr>
          <p:nvPr>
            <p:ph type="subTitle" idx="7"/>
          </p:nvPr>
        </p:nvSpPr>
        <p:spPr>
          <a:xfrm>
            <a:off x="5452270" y="251121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28" name="Google Shape;2128;p154"/>
          <p:cNvSpPr txBox="1">
            <a:spLocks noGrp="1"/>
          </p:cNvSpPr>
          <p:nvPr>
            <p:ph type="subTitle" idx="8"/>
          </p:nvPr>
        </p:nvSpPr>
        <p:spPr>
          <a:xfrm>
            <a:off x="5452270" y="186922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29" name="Google Shape;2129;p154"/>
          <p:cNvSpPr txBox="1">
            <a:spLocks noGrp="1"/>
          </p:cNvSpPr>
          <p:nvPr>
            <p:ph type="subTitle" idx="9"/>
          </p:nvPr>
        </p:nvSpPr>
        <p:spPr>
          <a:xfrm>
            <a:off x="5452270" y="315321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30" name="Google Shape;2130;p154"/>
          <p:cNvSpPr txBox="1">
            <a:spLocks noGrp="1"/>
          </p:cNvSpPr>
          <p:nvPr>
            <p:ph type="subTitle" idx="13"/>
          </p:nvPr>
        </p:nvSpPr>
        <p:spPr>
          <a:xfrm>
            <a:off x="5452270" y="3795207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Tight SemiBold"/>
              <a:buNone/>
              <a:defRPr sz="12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31" name="Google Shape;2131;p154"/>
          <p:cNvSpPr txBox="1">
            <a:spLocks noGrp="1"/>
          </p:cNvSpPr>
          <p:nvPr>
            <p:ph type="subTitle" idx="14"/>
          </p:nvPr>
        </p:nvSpPr>
        <p:spPr>
          <a:xfrm>
            <a:off x="876069" y="146985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32" name="Google Shape;2132;p154"/>
          <p:cNvSpPr txBox="1">
            <a:spLocks noGrp="1"/>
          </p:cNvSpPr>
          <p:nvPr>
            <p:ph type="subTitle" idx="15"/>
          </p:nvPr>
        </p:nvSpPr>
        <p:spPr>
          <a:xfrm>
            <a:off x="876069" y="275384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33" name="Google Shape;2133;p154"/>
          <p:cNvSpPr txBox="1">
            <a:spLocks noGrp="1"/>
          </p:cNvSpPr>
          <p:nvPr>
            <p:ph type="subTitle" idx="16"/>
          </p:nvPr>
        </p:nvSpPr>
        <p:spPr>
          <a:xfrm>
            <a:off x="876069" y="211184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34" name="Google Shape;2134;p154"/>
          <p:cNvSpPr txBox="1">
            <a:spLocks noGrp="1"/>
          </p:cNvSpPr>
          <p:nvPr>
            <p:ph type="subTitle" idx="17"/>
          </p:nvPr>
        </p:nvSpPr>
        <p:spPr>
          <a:xfrm>
            <a:off x="876069" y="339583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35" name="Google Shape;2135;p154"/>
          <p:cNvSpPr txBox="1">
            <a:spLocks noGrp="1"/>
          </p:cNvSpPr>
          <p:nvPr>
            <p:ph type="subTitle" idx="18"/>
          </p:nvPr>
        </p:nvSpPr>
        <p:spPr>
          <a:xfrm>
            <a:off x="876069" y="4037832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36" name="Google Shape;2136;p154"/>
          <p:cNvSpPr txBox="1">
            <a:spLocks noGrp="1"/>
          </p:cNvSpPr>
          <p:nvPr>
            <p:ph type="subTitle" idx="19"/>
          </p:nvPr>
        </p:nvSpPr>
        <p:spPr>
          <a:xfrm>
            <a:off x="5452270" y="1469850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37" name="Google Shape;2137;p154"/>
          <p:cNvSpPr txBox="1">
            <a:spLocks noGrp="1"/>
          </p:cNvSpPr>
          <p:nvPr>
            <p:ph type="subTitle" idx="20"/>
          </p:nvPr>
        </p:nvSpPr>
        <p:spPr>
          <a:xfrm>
            <a:off x="5452270" y="2753841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38" name="Google Shape;2138;p154"/>
          <p:cNvSpPr txBox="1">
            <a:spLocks noGrp="1"/>
          </p:cNvSpPr>
          <p:nvPr>
            <p:ph type="subTitle" idx="21"/>
          </p:nvPr>
        </p:nvSpPr>
        <p:spPr>
          <a:xfrm>
            <a:off x="5452270" y="2111845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39" name="Google Shape;2139;p154"/>
          <p:cNvSpPr txBox="1">
            <a:spLocks noGrp="1"/>
          </p:cNvSpPr>
          <p:nvPr>
            <p:ph type="subTitle" idx="22"/>
          </p:nvPr>
        </p:nvSpPr>
        <p:spPr>
          <a:xfrm>
            <a:off x="5452270" y="3395836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40" name="Google Shape;2140;p154"/>
          <p:cNvSpPr txBox="1">
            <a:spLocks noGrp="1"/>
          </p:cNvSpPr>
          <p:nvPr>
            <p:ph type="subTitle" idx="23"/>
          </p:nvPr>
        </p:nvSpPr>
        <p:spPr>
          <a:xfrm>
            <a:off x="5452270" y="4037832"/>
            <a:ext cx="34374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41" name="Google Shape;2141;p154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2" name="Google Shape;2142;p154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143" name="Google Shape;2143;p154"/>
          <p:cNvSpPr txBox="1">
            <a:spLocks noGrp="1"/>
          </p:cNvSpPr>
          <p:nvPr>
            <p:ph type="subTitle" idx="2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144" name="Google Shape;2144;p154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5_Index Thumbnail">
  <p:cSld name="CUSTOM_2_1_1_1">
    <p:bg>
      <p:bgPr>
        <a:solidFill>
          <a:schemeClr val="dk1"/>
        </a:solidFill>
        <a:effectLst/>
      </p:bgPr>
    </p:bg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6" name="Google Shape;2146;p155"/>
          <p:cNvPicPr preferRelativeResize="0"/>
          <p:nvPr/>
        </p:nvPicPr>
        <p:blipFill rotWithShape="1">
          <a:blip r:embed="rId2">
            <a:alphaModFix/>
          </a:blip>
          <a:srcRect l="10144" b="22324"/>
          <a:stretch/>
        </p:blipFill>
        <p:spPr>
          <a:xfrm flipH="1">
            <a:off x="1426931" y="231394"/>
            <a:ext cx="7722583" cy="491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5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8" name="Google Shape;2148;p155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149" name="Google Shape;2149;p155"/>
          <p:cNvSpPr txBox="1"/>
          <p:nvPr/>
        </p:nvSpPr>
        <p:spPr>
          <a:xfrm>
            <a:off x="261029" y="2464603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50" name="Google Shape;2150;p155"/>
          <p:cNvSpPr txBox="1"/>
          <p:nvPr/>
        </p:nvSpPr>
        <p:spPr>
          <a:xfrm>
            <a:off x="260915" y="444993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51" name="Google Shape;2151;p155"/>
          <p:cNvSpPr txBox="1"/>
          <p:nvPr/>
        </p:nvSpPr>
        <p:spPr>
          <a:xfrm>
            <a:off x="2442945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52" name="Google Shape;2152;p155"/>
          <p:cNvSpPr txBox="1"/>
          <p:nvPr/>
        </p:nvSpPr>
        <p:spPr>
          <a:xfrm>
            <a:off x="2442831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53" name="Google Shape;2153;p155"/>
          <p:cNvSpPr txBox="1"/>
          <p:nvPr/>
        </p:nvSpPr>
        <p:spPr>
          <a:xfrm>
            <a:off x="4601699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54" name="Google Shape;2154;p155"/>
          <p:cNvSpPr txBox="1"/>
          <p:nvPr/>
        </p:nvSpPr>
        <p:spPr>
          <a:xfrm>
            <a:off x="4601585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55" name="Google Shape;2155;p155"/>
          <p:cNvSpPr txBox="1"/>
          <p:nvPr/>
        </p:nvSpPr>
        <p:spPr>
          <a:xfrm>
            <a:off x="6760697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56" name="Google Shape;2156;p155"/>
          <p:cNvSpPr txBox="1"/>
          <p:nvPr/>
        </p:nvSpPr>
        <p:spPr>
          <a:xfrm>
            <a:off x="6760583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57" name="Google Shape;2157;p155"/>
          <p:cNvSpPr>
            <a:spLocks noGrp="1"/>
          </p:cNvSpPr>
          <p:nvPr>
            <p:ph type="pic" idx="2"/>
          </p:nvPr>
        </p:nvSpPr>
        <p:spPr>
          <a:xfrm>
            <a:off x="6846106" y="874557"/>
            <a:ext cx="2049900" cy="1458600"/>
          </a:xfrm>
          <a:prstGeom prst="roundRect">
            <a:avLst>
              <a:gd name="adj" fmla="val 6079"/>
            </a:avLst>
          </a:prstGeom>
          <a:noFill/>
          <a:ln>
            <a:noFill/>
          </a:ln>
        </p:spPr>
      </p:sp>
      <p:sp>
        <p:nvSpPr>
          <p:cNvPr id="2158" name="Google Shape;2158;p155"/>
          <p:cNvSpPr>
            <a:spLocks noGrp="1"/>
          </p:cNvSpPr>
          <p:nvPr>
            <p:ph type="pic" idx="3"/>
          </p:nvPr>
        </p:nvSpPr>
        <p:spPr>
          <a:xfrm>
            <a:off x="4656458" y="874557"/>
            <a:ext cx="2049900" cy="1458600"/>
          </a:xfrm>
          <a:prstGeom prst="roundRect">
            <a:avLst>
              <a:gd name="adj" fmla="val 6183"/>
            </a:avLst>
          </a:prstGeom>
          <a:noFill/>
          <a:ln>
            <a:noFill/>
          </a:ln>
        </p:spPr>
      </p:sp>
      <p:sp>
        <p:nvSpPr>
          <p:cNvPr id="2159" name="Google Shape;2159;p155"/>
          <p:cNvSpPr>
            <a:spLocks noGrp="1"/>
          </p:cNvSpPr>
          <p:nvPr>
            <p:ph type="pic" idx="4"/>
          </p:nvPr>
        </p:nvSpPr>
        <p:spPr>
          <a:xfrm>
            <a:off x="2461780" y="874557"/>
            <a:ext cx="2049900" cy="1458600"/>
          </a:xfrm>
          <a:prstGeom prst="roundRect">
            <a:avLst>
              <a:gd name="adj" fmla="val 6153"/>
            </a:avLst>
          </a:prstGeom>
          <a:noFill/>
          <a:ln>
            <a:noFill/>
          </a:ln>
        </p:spPr>
      </p:sp>
      <p:sp>
        <p:nvSpPr>
          <p:cNvPr id="2160" name="Google Shape;2160;p155"/>
          <p:cNvSpPr>
            <a:spLocks noGrp="1"/>
          </p:cNvSpPr>
          <p:nvPr>
            <p:ph type="pic" idx="5"/>
          </p:nvPr>
        </p:nvSpPr>
        <p:spPr>
          <a:xfrm>
            <a:off x="249973" y="2859899"/>
            <a:ext cx="2049900" cy="1458600"/>
          </a:xfrm>
          <a:prstGeom prst="roundRect">
            <a:avLst>
              <a:gd name="adj" fmla="val 5867"/>
            </a:avLst>
          </a:prstGeom>
          <a:noFill/>
          <a:ln>
            <a:noFill/>
          </a:ln>
        </p:spPr>
      </p:sp>
      <p:sp>
        <p:nvSpPr>
          <p:cNvPr id="2161" name="Google Shape;2161;p155"/>
          <p:cNvSpPr>
            <a:spLocks noGrp="1"/>
          </p:cNvSpPr>
          <p:nvPr>
            <p:ph type="pic" idx="6"/>
          </p:nvPr>
        </p:nvSpPr>
        <p:spPr>
          <a:xfrm>
            <a:off x="2461659" y="2859890"/>
            <a:ext cx="2049900" cy="1458600"/>
          </a:xfrm>
          <a:prstGeom prst="roundRect">
            <a:avLst>
              <a:gd name="adj" fmla="val 6161"/>
            </a:avLst>
          </a:prstGeom>
          <a:noFill/>
          <a:ln>
            <a:noFill/>
          </a:ln>
        </p:spPr>
      </p:sp>
      <p:sp>
        <p:nvSpPr>
          <p:cNvPr id="2162" name="Google Shape;2162;p155"/>
          <p:cNvSpPr>
            <a:spLocks noGrp="1"/>
          </p:cNvSpPr>
          <p:nvPr>
            <p:ph type="pic" idx="7"/>
          </p:nvPr>
        </p:nvSpPr>
        <p:spPr>
          <a:xfrm>
            <a:off x="4656337" y="2859890"/>
            <a:ext cx="2049900" cy="1458600"/>
          </a:xfrm>
          <a:prstGeom prst="roundRect">
            <a:avLst>
              <a:gd name="adj" fmla="val 6192"/>
            </a:avLst>
          </a:prstGeom>
          <a:noFill/>
          <a:ln>
            <a:noFill/>
          </a:ln>
        </p:spPr>
      </p:sp>
      <p:sp>
        <p:nvSpPr>
          <p:cNvPr id="2163" name="Google Shape;2163;p155"/>
          <p:cNvSpPr>
            <a:spLocks noGrp="1"/>
          </p:cNvSpPr>
          <p:nvPr>
            <p:ph type="pic" idx="8"/>
          </p:nvPr>
        </p:nvSpPr>
        <p:spPr>
          <a:xfrm>
            <a:off x="6845986" y="2859890"/>
            <a:ext cx="2049900" cy="1458600"/>
          </a:xfrm>
          <a:prstGeom prst="roundRect">
            <a:avLst>
              <a:gd name="adj" fmla="val 6088"/>
            </a:avLst>
          </a:prstGeom>
          <a:noFill/>
          <a:ln>
            <a:noFill/>
          </a:ln>
        </p:spPr>
      </p:sp>
      <p:sp>
        <p:nvSpPr>
          <p:cNvPr id="2164" name="Google Shape;2164;p155"/>
          <p:cNvSpPr>
            <a:spLocks noGrp="1"/>
          </p:cNvSpPr>
          <p:nvPr>
            <p:ph type="pic" idx="9"/>
          </p:nvPr>
        </p:nvSpPr>
        <p:spPr>
          <a:xfrm>
            <a:off x="249981" y="874567"/>
            <a:ext cx="2049900" cy="1458600"/>
          </a:xfrm>
          <a:prstGeom prst="roundRect">
            <a:avLst>
              <a:gd name="adj" fmla="val 5859"/>
            </a:avLst>
          </a:prstGeom>
          <a:noFill/>
          <a:ln>
            <a:noFill/>
          </a:ln>
        </p:spPr>
      </p:sp>
      <p:sp>
        <p:nvSpPr>
          <p:cNvPr id="2165" name="Google Shape;2165;p155"/>
          <p:cNvSpPr txBox="1">
            <a:spLocks noGrp="1"/>
          </p:cNvSpPr>
          <p:nvPr>
            <p:ph type="subTitle" idx="1"/>
          </p:nvPr>
        </p:nvSpPr>
        <p:spPr>
          <a:xfrm>
            <a:off x="249981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66" name="Google Shape;2166;p155"/>
          <p:cNvSpPr txBox="1">
            <a:spLocks noGrp="1"/>
          </p:cNvSpPr>
          <p:nvPr>
            <p:ph type="subTitle" idx="13"/>
          </p:nvPr>
        </p:nvSpPr>
        <p:spPr>
          <a:xfrm>
            <a:off x="2477167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67" name="Google Shape;2167;p155"/>
          <p:cNvSpPr txBox="1">
            <a:spLocks noGrp="1"/>
          </p:cNvSpPr>
          <p:nvPr>
            <p:ph type="subTitle" idx="14"/>
          </p:nvPr>
        </p:nvSpPr>
        <p:spPr>
          <a:xfrm>
            <a:off x="4647610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68" name="Google Shape;2168;p155"/>
          <p:cNvSpPr txBox="1">
            <a:spLocks noGrp="1"/>
          </p:cNvSpPr>
          <p:nvPr>
            <p:ph type="subTitle" idx="15"/>
          </p:nvPr>
        </p:nvSpPr>
        <p:spPr>
          <a:xfrm>
            <a:off x="6846091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69" name="Google Shape;2169;p155"/>
          <p:cNvSpPr txBox="1">
            <a:spLocks noGrp="1"/>
          </p:cNvSpPr>
          <p:nvPr>
            <p:ph type="subTitle" idx="16"/>
          </p:nvPr>
        </p:nvSpPr>
        <p:spPr>
          <a:xfrm>
            <a:off x="249981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70" name="Google Shape;2170;p155"/>
          <p:cNvSpPr txBox="1">
            <a:spLocks noGrp="1"/>
          </p:cNvSpPr>
          <p:nvPr>
            <p:ph type="subTitle" idx="17"/>
          </p:nvPr>
        </p:nvSpPr>
        <p:spPr>
          <a:xfrm>
            <a:off x="2477167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71" name="Google Shape;2171;p155"/>
          <p:cNvSpPr txBox="1">
            <a:spLocks noGrp="1"/>
          </p:cNvSpPr>
          <p:nvPr>
            <p:ph type="subTitle" idx="18"/>
          </p:nvPr>
        </p:nvSpPr>
        <p:spPr>
          <a:xfrm>
            <a:off x="4647610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72" name="Google Shape;2172;p155"/>
          <p:cNvSpPr txBox="1">
            <a:spLocks noGrp="1"/>
          </p:cNvSpPr>
          <p:nvPr>
            <p:ph type="subTitle" idx="19"/>
          </p:nvPr>
        </p:nvSpPr>
        <p:spPr>
          <a:xfrm>
            <a:off x="6846091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73" name="Google Shape;2173;p155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-06_Index Thumbnail_With Eyebrow">
  <p:cSld name="CUSTOM_2_1_1_1_1">
    <p:bg>
      <p:bgPr>
        <a:solidFill>
          <a:schemeClr val="dk1"/>
        </a:solidFill>
        <a:effectLst/>
      </p:bgPr>
    </p:bg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5" name="Google Shape;2175;p156"/>
          <p:cNvPicPr preferRelativeResize="0"/>
          <p:nvPr/>
        </p:nvPicPr>
        <p:blipFill rotWithShape="1">
          <a:blip r:embed="rId2">
            <a:alphaModFix/>
          </a:blip>
          <a:srcRect l="10144" b="22324"/>
          <a:stretch/>
        </p:blipFill>
        <p:spPr>
          <a:xfrm flipH="1">
            <a:off x="1426931" y="231394"/>
            <a:ext cx="7722583" cy="491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56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7" name="Google Shape;2177;p15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8" name="Google Shape;2178;p156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179" name="Google Shape;2179;p156"/>
          <p:cNvSpPr txBox="1">
            <a:spLocks noGrp="1"/>
          </p:cNvSpPr>
          <p:nvPr>
            <p:ph type="subTitle" idx="1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80" name="Google Shape;2180;p156"/>
          <p:cNvSpPr txBox="1"/>
          <p:nvPr/>
        </p:nvSpPr>
        <p:spPr>
          <a:xfrm>
            <a:off x="261029" y="2464603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81" name="Google Shape;2181;p156"/>
          <p:cNvSpPr txBox="1"/>
          <p:nvPr/>
        </p:nvSpPr>
        <p:spPr>
          <a:xfrm>
            <a:off x="260915" y="444993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82" name="Google Shape;2182;p156"/>
          <p:cNvSpPr txBox="1"/>
          <p:nvPr/>
        </p:nvSpPr>
        <p:spPr>
          <a:xfrm>
            <a:off x="2442945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83" name="Google Shape;2183;p156"/>
          <p:cNvSpPr txBox="1"/>
          <p:nvPr/>
        </p:nvSpPr>
        <p:spPr>
          <a:xfrm>
            <a:off x="2442831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84" name="Google Shape;2184;p156"/>
          <p:cNvSpPr txBox="1"/>
          <p:nvPr/>
        </p:nvSpPr>
        <p:spPr>
          <a:xfrm>
            <a:off x="4601699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85" name="Google Shape;2185;p156"/>
          <p:cNvSpPr txBox="1"/>
          <p:nvPr/>
        </p:nvSpPr>
        <p:spPr>
          <a:xfrm>
            <a:off x="4601585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86" name="Google Shape;2186;p156"/>
          <p:cNvSpPr txBox="1"/>
          <p:nvPr/>
        </p:nvSpPr>
        <p:spPr>
          <a:xfrm>
            <a:off x="6760697" y="2464594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87" name="Google Shape;2187;p156"/>
          <p:cNvSpPr txBox="1"/>
          <p:nvPr/>
        </p:nvSpPr>
        <p:spPr>
          <a:xfrm>
            <a:off x="6760583" y="4449928"/>
            <a:ext cx="21414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900">
              <a:solidFill>
                <a:srgbClr val="6670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88" name="Google Shape;2188;p156"/>
          <p:cNvSpPr>
            <a:spLocks noGrp="1"/>
          </p:cNvSpPr>
          <p:nvPr>
            <p:ph type="pic" idx="2"/>
          </p:nvPr>
        </p:nvSpPr>
        <p:spPr>
          <a:xfrm>
            <a:off x="6846106" y="874557"/>
            <a:ext cx="2049900" cy="1458600"/>
          </a:xfrm>
          <a:prstGeom prst="roundRect">
            <a:avLst>
              <a:gd name="adj" fmla="val 6079"/>
            </a:avLst>
          </a:prstGeom>
          <a:noFill/>
          <a:ln>
            <a:noFill/>
          </a:ln>
        </p:spPr>
      </p:sp>
      <p:sp>
        <p:nvSpPr>
          <p:cNvPr id="2189" name="Google Shape;2189;p156"/>
          <p:cNvSpPr>
            <a:spLocks noGrp="1"/>
          </p:cNvSpPr>
          <p:nvPr>
            <p:ph type="pic" idx="3"/>
          </p:nvPr>
        </p:nvSpPr>
        <p:spPr>
          <a:xfrm>
            <a:off x="4656458" y="874557"/>
            <a:ext cx="2049900" cy="1458600"/>
          </a:xfrm>
          <a:prstGeom prst="roundRect">
            <a:avLst>
              <a:gd name="adj" fmla="val 6183"/>
            </a:avLst>
          </a:prstGeom>
          <a:noFill/>
          <a:ln>
            <a:noFill/>
          </a:ln>
        </p:spPr>
      </p:sp>
      <p:sp>
        <p:nvSpPr>
          <p:cNvPr id="2190" name="Google Shape;2190;p156"/>
          <p:cNvSpPr>
            <a:spLocks noGrp="1"/>
          </p:cNvSpPr>
          <p:nvPr>
            <p:ph type="pic" idx="4"/>
          </p:nvPr>
        </p:nvSpPr>
        <p:spPr>
          <a:xfrm>
            <a:off x="2461780" y="874557"/>
            <a:ext cx="2049900" cy="1458600"/>
          </a:xfrm>
          <a:prstGeom prst="roundRect">
            <a:avLst>
              <a:gd name="adj" fmla="val 6153"/>
            </a:avLst>
          </a:prstGeom>
          <a:noFill/>
          <a:ln>
            <a:noFill/>
          </a:ln>
        </p:spPr>
      </p:sp>
      <p:sp>
        <p:nvSpPr>
          <p:cNvPr id="2191" name="Google Shape;2191;p156"/>
          <p:cNvSpPr>
            <a:spLocks noGrp="1"/>
          </p:cNvSpPr>
          <p:nvPr>
            <p:ph type="pic" idx="5"/>
          </p:nvPr>
        </p:nvSpPr>
        <p:spPr>
          <a:xfrm>
            <a:off x="249973" y="2859899"/>
            <a:ext cx="2049900" cy="1458600"/>
          </a:xfrm>
          <a:prstGeom prst="roundRect">
            <a:avLst>
              <a:gd name="adj" fmla="val 5867"/>
            </a:avLst>
          </a:prstGeom>
          <a:noFill/>
          <a:ln>
            <a:noFill/>
          </a:ln>
        </p:spPr>
      </p:sp>
      <p:sp>
        <p:nvSpPr>
          <p:cNvPr id="2192" name="Google Shape;2192;p156"/>
          <p:cNvSpPr>
            <a:spLocks noGrp="1"/>
          </p:cNvSpPr>
          <p:nvPr>
            <p:ph type="pic" idx="6"/>
          </p:nvPr>
        </p:nvSpPr>
        <p:spPr>
          <a:xfrm>
            <a:off x="2461659" y="2859890"/>
            <a:ext cx="2049900" cy="1458600"/>
          </a:xfrm>
          <a:prstGeom prst="roundRect">
            <a:avLst>
              <a:gd name="adj" fmla="val 6161"/>
            </a:avLst>
          </a:prstGeom>
          <a:noFill/>
          <a:ln>
            <a:noFill/>
          </a:ln>
        </p:spPr>
      </p:sp>
      <p:sp>
        <p:nvSpPr>
          <p:cNvPr id="2193" name="Google Shape;2193;p156"/>
          <p:cNvSpPr>
            <a:spLocks noGrp="1"/>
          </p:cNvSpPr>
          <p:nvPr>
            <p:ph type="pic" idx="7"/>
          </p:nvPr>
        </p:nvSpPr>
        <p:spPr>
          <a:xfrm>
            <a:off x="4656337" y="2859890"/>
            <a:ext cx="2049900" cy="1458600"/>
          </a:xfrm>
          <a:prstGeom prst="roundRect">
            <a:avLst>
              <a:gd name="adj" fmla="val 6192"/>
            </a:avLst>
          </a:prstGeom>
          <a:noFill/>
          <a:ln>
            <a:noFill/>
          </a:ln>
        </p:spPr>
      </p:sp>
      <p:sp>
        <p:nvSpPr>
          <p:cNvPr id="2194" name="Google Shape;2194;p156"/>
          <p:cNvSpPr>
            <a:spLocks noGrp="1"/>
          </p:cNvSpPr>
          <p:nvPr>
            <p:ph type="pic" idx="8"/>
          </p:nvPr>
        </p:nvSpPr>
        <p:spPr>
          <a:xfrm>
            <a:off x="6845986" y="2859890"/>
            <a:ext cx="2049900" cy="1458600"/>
          </a:xfrm>
          <a:prstGeom prst="roundRect">
            <a:avLst>
              <a:gd name="adj" fmla="val 6088"/>
            </a:avLst>
          </a:prstGeom>
          <a:noFill/>
          <a:ln>
            <a:noFill/>
          </a:ln>
        </p:spPr>
      </p:sp>
      <p:sp>
        <p:nvSpPr>
          <p:cNvPr id="2195" name="Google Shape;2195;p156"/>
          <p:cNvSpPr>
            <a:spLocks noGrp="1"/>
          </p:cNvSpPr>
          <p:nvPr>
            <p:ph type="pic" idx="9"/>
          </p:nvPr>
        </p:nvSpPr>
        <p:spPr>
          <a:xfrm>
            <a:off x="249981" y="874567"/>
            <a:ext cx="2049900" cy="1458600"/>
          </a:xfrm>
          <a:prstGeom prst="roundRect">
            <a:avLst>
              <a:gd name="adj" fmla="val 5859"/>
            </a:avLst>
          </a:prstGeom>
          <a:noFill/>
          <a:ln>
            <a:noFill/>
          </a:ln>
        </p:spPr>
      </p:sp>
      <p:sp>
        <p:nvSpPr>
          <p:cNvPr id="2196" name="Google Shape;2196;p156"/>
          <p:cNvSpPr txBox="1">
            <a:spLocks noGrp="1"/>
          </p:cNvSpPr>
          <p:nvPr>
            <p:ph type="subTitle" idx="13"/>
          </p:nvPr>
        </p:nvSpPr>
        <p:spPr>
          <a:xfrm>
            <a:off x="249981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97" name="Google Shape;2197;p156"/>
          <p:cNvSpPr txBox="1">
            <a:spLocks noGrp="1"/>
          </p:cNvSpPr>
          <p:nvPr>
            <p:ph type="subTitle" idx="14"/>
          </p:nvPr>
        </p:nvSpPr>
        <p:spPr>
          <a:xfrm>
            <a:off x="2477167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98" name="Google Shape;2198;p156"/>
          <p:cNvSpPr txBox="1">
            <a:spLocks noGrp="1"/>
          </p:cNvSpPr>
          <p:nvPr>
            <p:ph type="subTitle" idx="15"/>
          </p:nvPr>
        </p:nvSpPr>
        <p:spPr>
          <a:xfrm>
            <a:off x="4647610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199" name="Google Shape;2199;p156"/>
          <p:cNvSpPr txBox="1">
            <a:spLocks noGrp="1"/>
          </p:cNvSpPr>
          <p:nvPr>
            <p:ph type="subTitle" idx="16"/>
          </p:nvPr>
        </p:nvSpPr>
        <p:spPr>
          <a:xfrm>
            <a:off x="6846091" y="2427525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00" name="Google Shape;2200;p156"/>
          <p:cNvSpPr txBox="1">
            <a:spLocks noGrp="1"/>
          </p:cNvSpPr>
          <p:nvPr>
            <p:ph type="subTitle" idx="17"/>
          </p:nvPr>
        </p:nvSpPr>
        <p:spPr>
          <a:xfrm>
            <a:off x="249981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01" name="Google Shape;2201;p156"/>
          <p:cNvSpPr txBox="1">
            <a:spLocks noGrp="1"/>
          </p:cNvSpPr>
          <p:nvPr>
            <p:ph type="subTitle" idx="18"/>
          </p:nvPr>
        </p:nvSpPr>
        <p:spPr>
          <a:xfrm>
            <a:off x="2477167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02" name="Google Shape;2202;p156"/>
          <p:cNvSpPr txBox="1">
            <a:spLocks noGrp="1"/>
          </p:cNvSpPr>
          <p:nvPr>
            <p:ph type="subTitle" idx="19"/>
          </p:nvPr>
        </p:nvSpPr>
        <p:spPr>
          <a:xfrm>
            <a:off x="4647610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03" name="Google Shape;2203;p156"/>
          <p:cNvSpPr txBox="1">
            <a:spLocks noGrp="1"/>
          </p:cNvSpPr>
          <p:nvPr>
            <p:ph type="subTitle" idx="20"/>
          </p:nvPr>
        </p:nvSpPr>
        <p:spPr>
          <a:xfrm>
            <a:off x="6846091" y="4430381"/>
            <a:ext cx="2049900" cy="1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None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1_Title only">
  <p:cSld name="CUSTOM_6">
    <p:bg>
      <p:bgPr>
        <a:solidFill>
          <a:schemeClr val="dk1"/>
        </a:solidFill>
        <a:effectLst/>
      </p:bgPr>
    </p:bg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5" name="Google Shape;2205;p157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1053"/>
            <a:ext cx="9157258" cy="5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5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7" name="Google Shape;2207;p157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08" name="Google Shape;2208;p157"/>
          <p:cNvSpPr txBox="1">
            <a:spLocks noGrp="1"/>
          </p:cNvSpPr>
          <p:nvPr>
            <p:ph type="sldNum" idx="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9" name="Google Shape;2209;p157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210" name="Google Shape;2210;p157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-04_Title Slide_Dark">
  <p:cSld name="1_Title Slide 3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/>
          <p:cNvPicPr preferRelativeResize="0"/>
          <p:nvPr/>
        </p:nvPicPr>
        <p:blipFill rotWithShape="1">
          <a:blip r:embed="rId2">
            <a:alphaModFix/>
          </a:blip>
          <a:srcRect l="2113" t="33583" r="1399" b="12101"/>
          <a:stretch/>
        </p:blipFill>
        <p:spPr>
          <a:xfrm rot="10800000">
            <a:off x="-5908" y="-4761"/>
            <a:ext cx="9155814" cy="51530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/>
        </p:nvSpPr>
        <p:spPr>
          <a:xfrm>
            <a:off x="211666" y="4971019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1E7FF"/>
              </a:buClr>
              <a:buSzPts val="600"/>
              <a:buFont typeface="Inter"/>
              <a:buNone/>
            </a:pPr>
            <a:r>
              <a:rPr lang="en" sz="600">
                <a:solidFill>
                  <a:srgbClr val="D1E7FF"/>
                </a:solidFill>
                <a:latin typeface="Inter"/>
                <a:ea typeface="Inter"/>
                <a:cs typeface="Inter"/>
                <a:sym typeface="Inter"/>
              </a:rPr>
              <a:t>© 2024 Kore.ai | All Rights Reserved</a:t>
            </a:r>
            <a:endParaRPr sz="1400">
              <a:solidFill>
                <a:srgbClr val="D1E7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9" name="Google Shape;79;p12"/>
          <p:cNvCxnSpPr/>
          <p:nvPr/>
        </p:nvCxnSpPr>
        <p:spPr>
          <a:xfrm>
            <a:off x="587772" y="2571750"/>
            <a:ext cx="1552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587770" y="2924119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 Medium"/>
              <a:buNone/>
              <a:defRPr sz="17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587772" y="896419"/>
            <a:ext cx="4053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"/>
              <a:buNone/>
              <a:defRPr sz="35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2"/>
          </p:nvPr>
        </p:nvSpPr>
        <p:spPr>
          <a:xfrm>
            <a:off x="4664940" y="4330106"/>
            <a:ext cx="40530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 SemiBold"/>
              <a:buNone/>
              <a:defRPr sz="12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664985" y="4122056"/>
            <a:ext cx="40530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 Tight SemiBold"/>
              <a:buNone/>
              <a:defRPr sz="9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t="149" b="159"/>
          <a:stretch/>
        </p:blipFill>
        <p:spPr>
          <a:xfrm>
            <a:off x="7270837" y="267462"/>
            <a:ext cx="1618311" cy="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2_Title With Eyebrow">
  <p:cSld name="CUSTOM_6_4">
    <p:bg>
      <p:bgPr>
        <a:solidFill>
          <a:schemeClr val="dk1"/>
        </a:solidFill>
        <a:effectLst/>
      </p:bgPr>
    </p:bg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p158"/>
          <p:cNvPicPr preferRelativeResize="0"/>
          <p:nvPr/>
        </p:nvPicPr>
        <p:blipFill rotWithShape="1">
          <a:blip r:embed="rId2">
            <a:alphaModFix/>
          </a:blip>
          <a:srcRect t="31124" r="31801"/>
          <a:stretch/>
        </p:blipFill>
        <p:spPr>
          <a:xfrm rot="10800000" flipH="1">
            <a:off x="-8918" y="-11053"/>
            <a:ext cx="9157258" cy="5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158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14" name="Google Shape;2214;p158"/>
          <p:cNvSpPr txBox="1">
            <a:spLocks noGrp="1"/>
          </p:cNvSpPr>
          <p:nvPr>
            <p:ph type="subTitle" idx="1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215" name="Google Shape;2215;p158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6" name="Google Shape;2216;p158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2217" name="Google Shape;2217;p158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3_Title and Content">
  <p:cSld name="CUSTOM_6_3">
    <p:bg>
      <p:bgPr>
        <a:solidFill>
          <a:schemeClr val="dk1"/>
        </a:solidFill>
        <a:effectLst/>
      </p:bgPr>
    </p:bg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p159"/>
          <p:cNvPicPr preferRelativeResize="0"/>
          <p:nvPr/>
        </p:nvPicPr>
        <p:blipFill rotWithShape="1">
          <a:blip r:embed="rId2">
            <a:alphaModFix/>
          </a:blip>
          <a:srcRect l="10144" b="22324"/>
          <a:stretch/>
        </p:blipFill>
        <p:spPr>
          <a:xfrm flipH="1">
            <a:off x="1426931" y="231394"/>
            <a:ext cx="7722583" cy="4912105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159"/>
          <p:cNvSpPr/>
          <p:nvPr/>
        </p:nvSpPr>
        <p:spPr>
          <a:xfrm>
            <a:off x="249662" y="873075"/>
            <a:ext cx="8652000" cy="39252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1" name="Google Shape;2221;p159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83142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22" name="Google Shape;2222;p159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3" name="Google Shape;2223;p159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224" name="Google Shape;2224;p159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4_Title and Content With Eyebrow">
  <p:cSld name="CUSTOM_6_2">
    <p:bg>
      <p:bgPr>
        <a:solidFill>
          <a:schemeClr val="dk1"/>
        </a:solidFill>
        <a:effectLst/>
      </p:bgPr>
    </p:bg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6" name="Google Shape;2226;p160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60"/>
          <p:cNvSpPr/>
          <p:nvPr/>
        </p:nvSpPr>
        <p:spPr>
          <a:xfrm>
            <a:off x="249662" y="873075"/>
            <a:ext cx="8652000" cy="3925200"/>
          </a:xfrm>
          <a:prstGeom prst="roundRect">
            <a:avLst>
              <a:gd name="adj" fmla="val 24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8" name="Google Shape;2228;p160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83142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29" name="Google Shape;2229;p160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0" name="Google Shape;2230;p160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31" name="Google Shape;2231;p160"/>
          <p:cNvSpPr txBox="1">
            <a:spLocks noGrp="1"/>
          </p:cNvSpPr>
          <p:nvPr>
            <p:ph type="subTitle" idx="2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232" name="Google Shape;2232;p160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5_Two Content">
  <p:cSld name="CUSTOM_7">
    <p:bg>
      <p:bgPr>
        <a:solidFill>
          <a:schemeClr val="dk1"/>
        </a:solidFill>
        <a:effectLst/>
      </p:bgPr>
    </p:bg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Google Shape;2234;p161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161"/>
          <p:cNvSpPr/>
          <p:nvPr/>
        </p:nvSpPr>
        <p:spPr>
          <a:xfrm>
            <a:off x="249662" y="873075"/>
            <a:ext cx="42051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6" name="Google Shape;2236;p161"/>
          <p:cNvSpPr/>
          <p:nvPr/>
        </p:nvSpPr>
        <p:spPr>
          <a:xfrm>
            <a:off x="4708928" y="873075"/>
            <a:ext cx="42051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7" name="Google Shape;2237;p161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3886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38" name="Google Shape;2238;p161"/>
          <p:cNvSpPr txBox="1">
            <a:spLocks noGrp="1"/>
          </p:cNvSpPr>
          <p:nvPr>
            <p:ph type="body" idx="2"/>
          </p:nvPr>
        </p:nvSpPr>
        <p:spPr>
          <a:xfrm>
            <a:off x="4868043" y="1049906"/>
            <a:ext cx="3886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39" name="Google Shape;2239;p161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0" name="Google Shape;2240;p161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241" name="Google Shape;2241;p161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6_Two Content With Eyebrow">
  <p:cSld name="CUSTOM_7_3">
    <p:bg>
      <p:bgPr>
        <a:solidFill>
          <a:schemeClr val="dk1"/>
        </a:solidFill>
        <a:effectLst/>
      </p:bgPr>
    </p:bg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Google Shape;2243;p162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162"/>
          <p:cNvSpPr/>
          <p:nvPr/>
        </p:nvSpPr>
        <p:spPr>
          <a:xfrm>
            <a:off x="249662" y="873075"/>
            <a:ext cx="42051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5" name="Google Shape;2245;p162"/>
          <p:cNvSpPr/>
          <p:nvPr/>
        </p:nvSpPr>
        <p:spPr>
          <a:xfrm>
            <a:off x="4708928" y="873075"/>
            <a:ext cx="42051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6" name="Google Shape;2246;p162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3886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47" name="Google Shape;2247;p162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48" name="Google Shape;2248;p162"/>
          <p:cNvSpPr txBox="1">
            <a:spLocks noGrp="1"/>
          </p:cNvSpPr>
          <p:nvPr>
            <p:ph type="body" idx="2"/>
          </p:nvPr>
        </p:nvSpPr>
        <p:spPr>
          <a:xfrm>
            <a:off x="4868043" y="1049906"/>
            <a:ext cx="3886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 sz="600">
                <a:solidFill>
                  <a:schemeClr val="accent5"/>
                </a:solidFill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●"/>
              <a:defRPr>
                <a:solidFill>
                  <a:schemeClr val="accent5"/>
                </a:solidFill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○"/>
              <a:defRPr>
                <a:solidFill>
                  <a:schemeClr val="accent5"/>
                </a:solidFill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49" name="Google Shape;2249;p162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0" name="Google Shape;2250;p162"/>
          <p:cNvSpPr txBox="1">
            <a:spLocks noGrp="1"/>
          </p:cNvSpPr>
          <p:nvPr>
            <p:ph type="subTitle" idx="3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251" name="Google Shape;2251;p162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7_Three Content">
  <p:cSld name="CUSTOM_7_3_1">
    <p:bg>
      <p:bgPr>
        <a:solidFill>
          <a:schemeClr val="dk1"/>
        </a:solidFill>
        <a:effectLst/>
      </p:bgPr>
    </p:bg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" name="Google Shape;2253;p163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63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5" name="Google Shape;2255;p163"/>
          <p:cNvSpPr/>
          <p:nvPr/>
        </p:nvSpPr>
        <p:spPr>
          <a:xfrm>
            <a:off x="249662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6" name="Google Shape;2256;p163"/>
          <p:cNvSpPr/>
          <p:nvPr/>
        </p:nvSpPr>
        <p:spPr>
          <a:xfrm>
            <a:off x="3218521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7" name="Google Shape;2257;p163"/>
          <p:cNvSpPr/>
          <p:nvPr/>
        </p:nvSpPr>
        <p:spPr>
          <a:xfrm>
            <a:off x="6177701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8" name="Google Shape;2258;p163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23817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59" name="Google Shape;2259;p163"/>
          <p:cNvSpPr txBox="1">
            <a:spLocks noGrp="1"/>
          </p:cNvSpPr>
          <p:nvPr>
            <p:ph type="body" idx="2"/>
          </p:nvPr>
        </p:nvSpPr>
        <p:spPr>
          <a:xfrm>
            <a:off x="3356246" y="1049906"/>
            <a:ext cx="2431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60" name="Google Shape;2260;p163"/>
          <p:cNvSpPr txBox="1">
            <a:spLocks noGrp="1"/>
          </p:cNvSpPr>
          <p:nvPr>
            <p:ph type="body" idx="3"/>
          </p:nvPr>
        </p:nvSpPr>
        <p:spPr>
          <a:xfrm>
            <a:off x="6313146" y="1049906"/>
            <a:ext cx="2431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61" name="Google Shape;2261;p163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262" name="Google Shape;2262;p163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8_Three Content With Eyebrow">
  <p:cSld name="CUSTOM_7_3_1_2">
    <p:bg>
      <p:bgPr>
        <a:solidFill>
          <a:schemeClr val="dk1"/>
        </a:solidFill>
        <a:effectLst/>
      </p:bgPr>
    </p:bg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64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4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66" name="Google Shape;2266;p164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7" name="Google Shape;2267;p164"/>
          <p:cNvSpPr/>
          <p:nvPr/>
        </p:nvSpPr>
        <p:spPr>
          <a:xfrm>
            <a:off x="249662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8" name="Google Shape;2268;p164"/>
          <p:cNvSpPr/>
          <p:nvPr/>
        </p:nvSpPr>
        <p:spPr>
          <a:xfrm>
            <a:off x="3218521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9" name="Google Shape;2269;p164"/>
          <p:cNvSpPr/>
          <p:nvPr/>
        </p:nvSpPr>
        <p:spPr>
          <a:xfrm>
            <a:off x="6177701" y="873075"/>
            <a:ext cx="2712600" cy="39252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0" name="Google Shape;2270;p164"/>
          <p:cNvSpPr txBox="1">
            <a:spLocks noGrp="1"/>
          </p:cNvSpPr>
          <p:nvPr>
            <p:ph type="body" idx="1"/>
          </p:nvPr>
        </p:nvSpPr>
        <p:spPr>
          <a:xfrm>
            <a:off x="411403" y="1049906"/>
            <a:ext cx="23817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71" name="Google Shape;2271;p164"/>
          <p:cNvSpPr txBox="1">
            <a:spLocks noGrp="1"/>
          </p:cNvSpPr>
          <p:nvPr>
            <p:ph type="body" idx="2"/>
          </p:nvPr>
        </p:nvSpPr>
        <p:spPr>
          <a:xfrm>
            <a:off x="3356246" y="1049906"/>
            <a:ext cx="2431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72" name="Google Shape;2272;p164"/>
          <p:cNvSpPr txBox="1">
            <a:spLocks noGrp="1"/>
          </p:cNvSpPr>
          <p:nvPr>
            <p:ph type="body" idx="3"/>
          </p:nvPr>
        </p:nvSpPr>
        <p:spPr>
          <a:xfrm>
            <a:off x="6313146" y="1049906"/>
            <a:ext cx="24318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>
                <a:solidFill>
                  <a:schemeClr val="accent5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●"/>
              <a:defRPr sz="900">
                <a:solidFill>
                  <a:schemeClr val="accent5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○"/>
              <a:defRPr sz="900">
                <a:solidFill>
                  <a:schemeClr val="accent5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Char char="■"/>
              <a:defRPr sz="9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73" name="Google Shape;2273;p164"/>
          <p:cNvSpPr txBox="1">
            <a:spLocks noGrp="1"/>
          </p:cNvSpPr>
          <p:nvPr>
            <p:ph type="subTitle" idx="4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274" name="Google Shape;2274;p164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09_Four Content">
  <p:cSld name="CUSTOM_7_3_1_1">
    <p:bg>
      <p:bgPr>
        <a:solidFill>
          <a:schemeClr val="dk1"/>
        </a:solidFill>
        <a:effectLst/>
      </p:bgPr>
    </p:bg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165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165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8" name="Google Shape;2278;p165"/>
          <p:cNvSpPr/>
          <p:nvPr/>
        </p:nvSpPr>
        <p:spPr>
          <a:xfrm>
            <a:off x="249662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9" name="Google Shape;2279;p165"/>
          <p:cNvSpPr/>
          <p:nvPr/>
        </p:nvSpPr>
        <p:spPr>
          <a:xfrm>
            <a:off x="2448593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0" name="Google Shape;2280;p165"/>
          <p:cNvSpPr/>
          <p:nvPr/>
        </p:nvSpPr>
        <p:spPr>
          <a:xfrm>
            <a:off x="4648394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1" name="Google Shape;2281;p165"/>
          <p:cNvSpPr/>
          <p:nvPr/>
        </p:nvSpPr>
        <p:spPr>
          <a:xfrm>
            <a:off x="6845387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2" name="Google Shape;2282;p165"/>
          <p:cNvSpPr txBox="1">
            <a:spLocks noGrp="1"/>
          </p:cNvSpPr>
          <p:nvPr>
            <p:ph type="body" idx="1"/>
          </p:nvPr>
        </p:nvSpPr>
        <p:spPr>
          <a:xfrm>
            <a:off x="377284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83" name="Google Shape;2283;p165"/>
          <p:cNvSpPr txBox="1">
            <a:spLocks noGrp="1"/>
          </p:cNvSpPr>
          <p:nvPr>
            <p:ph type="body" idx="2"/>
          </p:nvPr>
        </p:nvSpPr>
        <p:spPr>
          <a:xfrm>
            <a:off x="2576725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84" name="Google Shape;2284;p165"/>
          <p:cNvSpPr txBox="1">
            <a:spLocks noGrp="1"/>
          </p:cNvSpPr>
          <p:nvPr>
            <p:ph type="body" idx="3"/>
          </p:nvPr>
        </p:nvSpPr>
        <p:spPr>
          <a:xfrm>
            <a:off x="4785860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85" name="Google Shape;2285;p165"/>
          <p:cNvSpPr txBox="1">
            <a:spLocks noGrp="1"/>
          </p:cNvSpPr>
          <p:nvPr>
            <p:ph type="body" idx="4"/>
          </p:nvPr>
        </p:nvSpPr>
        <p:spPr>
          <a:xfrm>
            <a:off x="6974182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86" name="Google Shape;2286;p165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287" name="Google Shape;2287;p165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10_Four Content With Eyebrow">
  <p:cSld name="CUSTOM_7_3_1_1_1">
    <p:bg>
      <p:bgPr>
        <a:solidFill>
          <a:schemeClr val="dk1"/>
        </a:solidFill>
        <a:effectLst/>
      </p:bgPr>
    </p:bg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Google Shape;2289;p166"/>
          <p:cNvPicPr preferRelativeResize="0"/>
          <p:nvPr/>
        </p:nvPicPr>
        <p:blipFill rotWithShape="1">
          <a:blip r:embed="rId2">
            <a:alphaModFix/>
          </a:blip>
          <a:srcRect l="10144" t="10313" b="22324"/>
          <a:stretch/>
        </p:blipFill>
        <p:spPr>
          <a:xfrm flipH="1">
            <a:off x="1369766" y="682256"/>
            <a:ext cx="7774234" cy="44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66"/>
          <p:cNvSpPr txBox="1">
            <a:spLocks noGrp="1"/>
          </p:cNvSpPr>
          <p:nvPr>
            <p:ph type="title"/>
          </p:nvPr>
        </p:nvSpPr>
        <p:spPr>
          <a:xfrm>
            <a:off x="229220" y="400781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91" name="Google Shape;2291;p16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2" name="Google Shape;2292;p166"/>
          <p:cNvSpPr/>
          <p:nvPr/>
        </p:nvSpPr>
        <p:spPr>
          <a:xfrm>
            <a:off x="249662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3" name="Google Shape;2293;p166"/>
          <p:cNvSpPr/>
          <p:nvPr/>
        </p:nvSpPr>
        <p:spPr>
          <a:xfrm>
            <a:off x="2448593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4" name="Google Shape;2294;p166"/>
          <p:cNvSpPr/>
          <p:nvPr/>
        </p:nvSpPr>
        <p:spPr>
          <a:xfrm>
            <a:off x="4648394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5" name="Google Shape;2295;p166"/>
          <p:cNvSpPr/>
          <p:nvPr/>
        </p:nvSpPr>
        <p:spPr>
          <a:xfrm>
            <a:off x="6845387" y="873075"/>
            <a:ext cx="2054100" cy="3897600"/>
          </a:xfrm>
          <a:prstGeom prst="roundRect">
            <a:avLst>
              <a:gd name="adj" fmla="val 3239"/>
            </a:avLst>
          </a:prstGeom>
          <a:solidFill>
            <a:srgbClr val="FFFFFF">
              <a:alpha val="55060"/>
            </a:srgbClr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6" name="Google Shape;2296;p166"/>
          <p:cNvSpPr txBox="1">
            <a:spLocks noGrp="1"/>
          </p:cNvSpPr>
          <p:nvPr>
            <p:ph type="body" idx="1"/>
          </p:nvPr>
        </p:nvSpPr>
        <p:spPr>
          <a:xfrm>
            <a:off x="377284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97" name="Google Shape;2297;p166"/>
          <p:cNvSpPr txBox="1">
            <a:spLocks noGrp="1"/>
          </p:cNvSpPr>
          <p:nvPr>
            <p:ph type="body" idx="2"/>
          </p:nvPr>
        </p:nvSpPr>
        <p:spPr>
          <a:xfrm>
            <a:off x="2576725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98" name="Google Shape;2298;p166"/>
          <p:cNvSpPr txBox="1">
            <a:spLocks noGrp="1"/>
          </p:cNvSpPr>
          <p:nvPr>
            <p:ph type="body" idx="3"/>
          </p:nvPr>
        </p:nvSpPr>
        <p:spPr>
          <a:xfrm>
            <a:off x="4785860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299" name="Google Shape;2299;p166"/>
          <p:cNvSpPr txBox="1">
            <a:spLocks noGrp="1"/>
          </p:cNvSpPr>
          <p:nvPr>
            <p:ph type="body" idx="4"/>
          </p:nvPr>
        </p:nvSpPr>
        <p:spPr>
          <a:xfrm>
            <a:off x="6974182" y="1049906"/>
            <a:ext cx="1786500" cy="3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00" name="Google Shape;2300;p166"/>
          <p:cNvSpPr txBox="1">
            <a:spLocks noGrp="1"/>
          </p:cNvSpPr>
          <p:nvPr>
            <p:ph type="subTitle" idx="5"/>
          </p:nvPr>
        </p:nvSpPr>
        <p:spPr>
          <a:xfrm>
            <a:off x="243023" y="208069"/>
            <a:ext cx="5247300" cy="23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Inter Tight SemiBold"/>
              <a:buNone/>
              <a:defRPr sz="900">
                <a:solidFill>
                  <a:schemeClr val="accen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pic>
        <p:nvPicPr>
          <p:cNvPr id="2301" name="Google Shape;2301;p166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-11_Eight Content">
  <p:cSld name="CUSTOM_7_3_1_1_1_1">
    <p:bg>
      <p:bgPr>
        <a:solidFill>
          <a:schemeClr val="dk1"/>
        </a:solidFill>
        <a:effectLst/>
      </p:bgPr>
    </p:bg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167"/>
          <p:cNvPicPr preferRelativeResize="0"/>
          <p:nvPr/>
        </p:nvPicPr>
        <p:blipFill rotWithShape="1">
          <a:blip r:embed="rId2">
            <a:alphaModFix amt="90000"/>
          </a:blip>
          <a:srcRect l="16317" t="14654" r="24236" b="36900"/>
          <a:stretch/>
        </p:blipFill>
        <p:spPr>
          <a:xfrm rot="4">
            <a:off x="0" y="5"/>
            <a:ext cx="914399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67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5" name="Google Shape;2305;p167"/>
          <p:cNvSpPr/>
          <p:nvPr/>
        </p:nvSpPr>
        <p:spPr>
          <a:xfrm>
            <a:off x="249662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6" name="Google Shape;2306;p167"/>
          <p:cNvSpPr/>
          <p:nvPr/>
        </p:nvSpPr>
        <p:spPr>
          <a:xfrm>
            <a:off x="2448593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7" name="Google Shape;2307;p167"/>
          <p:cNvSpPr/>
          <p:nvPr/>
        </p:nvSpPr>
        <p:spPr>
          <a:xfrm>
            <a:off x="4648394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8" name="Google Shape;2308;p167"/>
          <p:cNvSpPr/>
          <p:nvPr/>
        </p:nvSpPr>
        <p:spPr>
          <a:xfrm>
            <a:off x="6845387" y="873075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9" name="Google Shape;2309;p167"/>
          <p:cNvSpPr/>
          <p:nvPr/>
        </p:nvSpPr>
        <p:spPr>
          <a:xfrm>
            <a:off x="249662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0" name="Google Shape;2310;p167"/>
          <p:cNvSpPr/>
          <p:nvPr/>
        </p:nvSpPr>
        <p:spPr>
          <a:xfrm>
            <a:off x="2448593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1" name="Google Shape;2311;p167"/>
          <p:cNvSpPr/>
          <p:nvPr/>
        </p:nvSpPr>
        <p:spPr>
          <a:xfrm>
            <a:off x="4648394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2" name="Google Shape;2312;p167"/>
          <p:cNvSpPr/>
          <p:nvPr/>
        </p:nvSpPr>
        <p:spPr>
          <a:xfrm>
            <a:off x="6845387" y="2802469"/>
            <a:ext cx="2054100" cy="1795800"/>
          </a:xfrm>
          <a:prstGeom prst="roundRect">
            <a:avLst>
              <a:gd name="adj" fmla="val 3239"/>
            </a:avLst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3" name="Google Shape;2313;p167"/>
          <p:cNvSpPr txBox="1">
            <a:spLocks noGrp="1"/>
          </p:cNvSpPr>
          <p:nvPr>
            <p:ph type="sldNum" idx="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solidFill>
                  <a:schemeClr val="accent5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4" name="Google Shape;2314;p167"/>
          <p:cNvSpPr txBox="1">
            <a:spLocks noGrp="1"/>
          </p:cNvSpPr>
          <p:nvPr>
            <p:ph type="body" idx="1"/>
          </p:nvPr>
        </p:nvSpPr>
        <p:spPr>
          <a:xfrm>
            <a:off x="377288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15" name="Google Shape;2315;p167"/>
          <p:cNvSpPr txBox="1">
            <a:spLocks noGrp="1"/>
          </p:cNvSpPr>
          <p:nvPr>
            <p:ph type="body" idx="3"/>
          </p:nvPr>
        </p:nvSpPr>
        <p:spPr>
          <a:xfrm>
            <a:off x="2578320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16" name="Google Shape;2316;p167"/>
          <p:cNvSpPr txBox="1">
            <a:spLocks noGrp="1"/>
          </p:cNvSpPr>
          <p:nvPr>
            <p:ph type="body" idx="4"/>
          </p:nvPr>
        </p:nvSpPr>
        <p:spPr>
          <a:xfrm>
            <a:off x="4776285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67"/>
          <p:cNvSpPr txBox="1">
            <a:spLocks noGrp="1"/>
          </p:cNvSpPr>
          <p:nvPr>
            <p:ph type="body" idx="5"/>
          </p:nvPr>
        </p:nvSpPr>
        <p:spPr>
          <a:xfrm>
            <a:off x="6977036" y="1049906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18" name="Google Shape;2318;p167"/>
          <p:cNvSpPr txBox="1">
            <a:spLocks noGrp="1"/>
          </p:cNvSpPr>
          <p:nvPr>
            <p:ph type="body" idx="6"/>
          </p:nvPr>
        </p:nvSpPr>
        <p:spPr>
          <a:xfrm>
            <a:off x="377288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19" name="Google Shape;2319;p167"/>
          <p:cNvSpPr txBox="1">
            <a:spLocks noGrp="1"/>
          </p:cNvSpPr>
          <p:nvPr>
            <p:ph type="body" idx="7"/>
          </p:nvPr>
        </p:nvSpPr>
        <p:spPr>
          <a:xfrm>
            <a:off x="2578320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20" name="Google Shape;2320;p167"/>
          <p:cNvSpPr txBox="1">
            <a:spLocks noGrp="1"/>
          </p:cNvSpPr>
          <p:nvPr>
            <p:ph type="body" idx="8"/>
          </p:nvPr>
        </p:nvSpPr>
        <p:spPr>
          <a:xfrm>
            <a:off x="4776285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21" name="Google Shape;2321;p167"/>
          <p:cNvSpPr txBox="1">
            <a:spLocks noGrp="1"/>
          </p:cNvSpPr>
          <p:nvPr>
            <p:ph type="body" idx="9"/>
          </p:nvPr>
        </p:nvSpPr>
        <p:spPr>
          <a:xfrm>
            <a:off x="6977036" y="2948231"/>
            <a:ext cx="1795500" cy="15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>
                <a:solidFill>
                  <a:schemeClr val="accent5"/>
                </a:solidFill>
              </a:defRPr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800">
                <a:solidFill>
                  <a:schemeClr val="accent5"/>
                </a:solidFill>
              </a:defRPr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○"/>
              <a:defRPr sz="800">
                <a:solidFill>
                  <a:schemeClr val="accent5"/>
                </a:solidFill>
              </a:defRPr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■"/>
              <a:defRPr sz="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322" name="Google Shape;2322;p167"/>
          <p:cNvSpPr txBox="1">
            <a:spLocks noGrp="1"/>
          </p:cNvSpPr>
          <p:nvPr>
            <p:ph type="title"/>
          </p:nvPr>
        </p:nvSpPr>
        <p:spPr>
          <a:xfrm>
            <a:off x="229220" y="267469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None/>
              <a:defRPr sz="23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2323" name="Google Shape;2323;p167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Relationship Id="rId6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1926" y="223821"/>
            <a:ext cx="85206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 SemiBold"/>
              <a:buNone/>
              <a:defRPr sz="1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3809" y="95326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Char char="●"/>
              <a:defRPr sz="12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Tight Medium"/>
              <a:buChar char="○"/>
              <a:defRPr sz="11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Inter Tight Medium"/>
              <a:buChar char="■"/>
              <a:defRPr sz="9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nter Tight Medium"/>
              <a:buChar char="●"/>
              <a:defRPr sz="8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○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■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●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○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■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9" r:id="rId58"/>
    <p:sldLayoutId id="2147483710" r:id="rId59"/>
    <p:sldLayoutId id="2147483711" r:id="rId60"/>
    <p:sldLayoutId id="2147483712" r:id="rId61"/>
    <p:sldLayoutId id="2147483713" r:id="rId62"/>
    <p:sldLayoutId id="2147483714" r:id="rId63"/>
    <p:sldLayoutId id="2147483715" r:id="rId64"/>
    <p:sldLayoutId id="2147483716" r:id="rId65"/>
    <p:sldLayoutId id="2147483717" r:id="rId66"/>
    <p:sldLayoutId id="2147483718" r:id="rId67"/>
    <p:sldLayoutId id="2147483719" r:id="rId6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36"/>
          <p:cNvSpPr txBox="1">
            <a:spLocks noGrp="1"/>
          </p:cNvSpPr>
          <p:nvPr>
            <p:ph type="title"/>
          </p:nvPr>
        </p:nvSpPr>
        <p:spPr>
          <a:xfrm>
            <a:off x="221926" y="223821"/>
            <a:ext cx="85206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Tight SemiBold"/>
              <a:buNone/>
              <a:defRPr sz="1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Inter Tight SemiBold"/>
              <a:buNone/>
              <a:defRPr sz="1800">
                <a:solidFill>
                  <a:srgbClr val="111827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56" name="Google Shape;1956;p136"/>
          <p:cNvSpPr txBox="1">
            <a:spLocks noGrp="1"/>
          </p:cNvSpPr>
          <p:nvPr>
            <p:ph type="body" idx="1"/>
          </p:nvPr>
        </p:nvSpPr>
        <p:spPr>
          <a:xfrm>
            <a:off x="253809" y="95326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Tight Medium"/>
              <a:buChar char="●"/>
              <a:defRPr sz="12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ter Tight Medium"/>
              <a:buChar char="○"/>
              <a:defRPr sz="11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marL="1371600" lvl="2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Inter Tight Medium"/>
              <a:buChar char="■"/>
              <a:defRPr sz="9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nter Tight Medium"/>
              <a:buChar char="●"/>
              <a:defRPr sz="8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○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■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●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○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 Tight Medium"/>
              <a:buChar char="■"/>
              <a:defRPr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57" name="Google Shape;1957;p136"/>
          <p:cNvSpPr txBox="1">
            <a:spLocks noGrp="1"/>
          </p:cNvSpPr>
          <p:nvPr>
            <p:ph type="sldNum" idx="12"/>
          </p:nvPr>
        </p:nvSpPr>
        <p:spPr>
          <a:xfrm>
            <a:off x="8353479" y="4933387"/>
            <a:ext cx="548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 algn="r">
              <a:buNone/>
              <a:defRPr sz="6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8" name="Google Shape;1958;p136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15" r:id="rId35"/>
    <p:sldLayoutId id="2147483816" r:id="rId36"/>
    <p:sldLayoutId id="2147483817" r:id="rId37"/>
    <p:sldLayoutId id="2147483818" r:id="rId38"/>
    <p:sldLayoutId id="2147483819" r:id="rId39"/>
    <p:sldLayoutId id="2147483820" r:id="rId40"/>
    <p:sldLayoutId id="2147483821" r:id="rId41"/>
    <p:sldLayoutId id="2147483822" r:id="rId42"/>
    <p:sldLayoutId id="2147483823" r:id="rId43"/>
    <p:sldLayoutId id="2147483824" r:id="rId44"/>
    <p:sldLayoutId id="2147483825" r:id="rId45"/>
    <p:sldLayoutId id="2147483826" r:id="rId46"/>
    <p:sldLayoutId id="2147483827" r:id="rId47"/>
    <p:sldLayoutId id="2147483828" r:id="rId48"/>
    <p:sldLayoutId id="2147483829" r:id="rId49"/>
    <p:sldLayoutId id="2147483830" r:id="rId50"/>
    <p:sldLayoutId id="2147483831" r:id="rId51"/>
    <p:sldLayoutId id="2147483832" r:id="rId52"/>
    <p:sldLayoutId id="2147483833" r:id="rId53"/>
    <p:sldLayoutId id="2147483834" r:id="rId54"/>
    <p:sldLayoutId id="2147483835" r:id="rId55"/>
    <p:sldLayoutId id="2147483836" r:id="rId56"/>
    <p:sldLayoutId id="2147483837" r:id="rId57"/>
    <p:sldLayoutId id="2147483838" r:id="rId58"/>
    <p:sldLayoutId id="2147483839" r:id="rId59"/>
    <p:sldLayoutId id="2147483840" r:id="rId60"/>
    <p:sldLayoutId id="2147483841" r:id="rId61"/>
    <p:sldLayoutId id="2147483842" r:id="rId62"/>
    <p:sldLayoutId id="2147483843" r:id="rId63"/>
    <p:sldLayoutId id="2147483844" r:id="rId6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1.png"/><Relationship Id="rId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p214"/>
          <p:cNvSpPr txBox="1">
            <a:spLocks noGrp="1"/>
          </p:cNvSpPr>
          <p:nvPr>
            <p:ph type="title"/>
          </p:nvPr>
        </p:nvSpPr>
        <p:spPr>
          <a:xfrm>
            <a:off x="250190" y="2325600"/>
            <a:ext cx="85206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slides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5" name="Google Shape;3665;p215"/>
          <p:cNvPicPr preferRelativeResize="0"/>
          <p:nvPr/>
        </p:nvPicPr>
        <p:blipFill rotWithShape="1">
          <a:blip r:embed="rId3">
            <a:alphaModFix/>
          </a:blip>
          <a:srcRect t="4779" b="7685"/>
          <a:stretch/>
        </p:blipFill>
        <p:spPr>
          <a:xfrm>
            <a:off x="-1" y="1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66" name="Google Shape;3666;p215"/>
          <p:cNvSpPr txBox="1">
            <a:spLocks noGrp="1"/>
          </p:cNvSpPr>
          <p:nvPr>
            <p:ph type="title" idx="4294967295"/>
          </p:nvPr>
        </p:nvSpPr>
        <p:spPr>
          <a:xfrm>
            <a:off x="229220" y="458268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Inter Tight Medium"/>
                <a:ea typeface="Inter Tight Medium"/>
                <a:cs typeface="Inter Tight Medium"/>
                <a:sym typeface="Inter Tight Medium"/>
              </a:rPr>
              <a:t>Terms of pricing </a:t>
            </a:r>
            <a:endParaRPr sz="2000" dirty="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667" name="Google Shape;3667;p215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3668" name="Google Shape;3668;p215"/>
          <p:cNvPicPr preferRelativeResize="0"/>
          <p:nvPr/>
        </p:nvPicPr>
        <p:blipFill rotWithShape="1">
          <a:blip r:embed="rId4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669" name="Google Shape;3669;p215"/>
          <p:cNvSpPr/>
          <p:nvPr/>
        </p:nvSpPr>
        <p:spPr>
          <a:xfrm>
            <a:off x="241825" y="1084225"/>
            <a:ext cx="8648100" cy="913800"/>
          </a:xfrm>
          <a:prstGeom prst="roundRect">
            <a:avLst>
              <a:gd name="adj" fmla="val 11679"/>
            </a:avLst>
          </a:prstGeom>
          <a:solidFill>
            <a:srgbClr val="FFFFFF">
              <a:alpha val="5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672" name="Google Shape;3672;p215"/>
          <p:cNvSpPr/>
          <p:nvPr/>
        </p:nvSpPr>
        <p:spPr>
          <a:xfrm>
            <a:off x="241825" y="2121024"/>
            <a:ext cx="8648100" cy="599100"/>
          </a:xfrm>
          <a:prstGeom prst="roundRect">
            <a:avLst>
              <a:gd name="adj" fmla="val 11679"/>
            </a:avLst>
          </a:prstGeom>
          <a:solidFill>
            <a:srgbClr val="FFFFFF">
              <a:alpha val="5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673" name="Google Shape;3673;p215"/>
          <p:cNvSpPr txBox="1"/>
          <p:nvPr/>
        </p:nvSpPr>
        <p:spPr>
          <a:xfrm>
            <a:off x="472075" y="2290963"/>
            <a:ext cx="723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139700" lvl="0" indent="-26670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600"/>
              <a:buFont typeface="Inter Tight Medium"/>
              <a:buChar char="●"/>
            </a:pPr>
            <a:r>
              <a:rPr lang="en" sz="16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All Pricing is based on a 3-year Term Commitment</a:t>
            </a:r>
            <a:endParaRPr sz="1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674" name="Google Shape;3674;p215"/>
          <p:cNvSpPr/>
          <p:nvPr/>
        </p:nvSpPr>
        <p:spPr>
          <a:xfrm>
            <a:off x="241825" y="2843122"/>
            <a:ext cx="8648100" cy="599100"/>
          </a:xfrm>
          <a:prstGeom prst="roundRect">
            <a:avLst>
              <a:gd name="adj" fmla="val 11679"/>
            </a:avLst>
          </a:prstGeom>
          <a:solidFill>
            <a:srgbClr val="FFFFFF">
              <a:alpha val="5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675" name="Google Shape;3675;p215"/>
          <p:cNvSpPr txBox="1"/>
          <p:nvPr/>
        </p:nvSpPr>
        <p:spPr>
          <a:xfrm>
            <a:off x="472075" y="3013063"/>
            <a:ext cx="723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139700" lvl="0" indent="-26670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600"/>
              <a:buFont typeface="Inter Tight Medium"/>
              <a:buChar char="●"/>
            </a:pPr>
            <a:r>
              <a:rPr lang="en" sz="16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Billing is annual in advance</a:t>
            </a:r>
            <a:endParaRPr sz="1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676" name="Google Shape;3676;p215"/>
          <p:cNvSpPr/>
          <p:nvPr/>
        </p:nvSpPr>
        <p:spPr>
          <a:xfrm>
            <a:off x="241825" y="3565221"/>
            <a:ext cx="8648100" cy="599100"/>
          </a:xfrm>
          <a:prstGeom prst="roundRect">
            <a:avLst>
              <a:gd name="adj" fmla="val 11679"/>
            </a:avLst>
          </a:prstGeom>
          <a:solidFill>
            <a:srgbClr val="FFFFFF">
              <a:alpha val="5000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677" name="Google Shape;3677;p215"/>
          <p:cNvSpPr txBox="1"/>
          <p:nvPr/>
        </p:nvSpPr>
        <p:spPr>
          <a:xfrm>
            <a:off x="472075" y="3735163"/>
            <a:ext cx="723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139700" lvl="0" indent="-26670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600"/>
              <a:buFont typeface="Inter Tight Medium"/>
              <a:buChar char="●"/>
            </a:pPr>
            <a:r>
              <a:rPr lang="en" sz="16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Discounts available based on Term and Volume Commitments</a:t>
            </a:r>
            <a:endParaRPr sz="1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216"/>
          <p:cNvSpPr/>
          <p:nvPr/>
        </p:nvSpPr>
        <p:spPr>
          <a:xfrm>
            <a:off x="6173650" y="1084225"/>
            <a:ext cx="2716500" cy="3543900"/>
          </a:xfrm>
          <a:prstGeom prst="roundRect">
            <a:avLst>
              <a:gd name="adj" fmla="val 5394"/>
            </a:avLst>
          </a:prstGeom>
          <a:solidFill>
            <a:srgbClr val="FFFFFF">
              <a:alpha val="6013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687" name="Google Shape;3687;p216"/>
          <p:cNvSpPr txBox="1">
            <a:spLocks noGrp="1"/>
          </p:cNvSpPr>
          <p:nvPr>
            <p:ph type="title"/>
          </p:nvPr>
        </p:nvSpPr>
        <p:spPr>
          <a:xfrm>
            <a:off x="461041" y="589373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Inter Tight Medium"/>
                <a:ea typeface="Inter Tight Medium"/>
                <a:cs typeface="Inter Tight Medium"/>
                <a:sym typeface="Inter Tight Medium"/>
              </a:rPr>
              <a:t>Health Assist pricing is base pricing + add ons </a:t>
            </a:r>
            <a:endParaRPr sz="2000" dirty="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688" name="Google Shape;3688;p216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3689" name="Google Shape;3689;p216"/>
          <p:cNvPicPr preferRelativeResize="0"/>
          <p:nvPr/>
        </p:nvPicPr>
        <p:blipFill rotWithShape="1">
          <a:blip r:embed="rId3">
            <a:alphaModFix/>
          </a:blip>
          <a:srcRect t="109" b="119"/>
          <a:stretch/>
        </p:blipFill>
        <p:spPr>
          <a:xfrm>
            <a:off x="8183641" y="267462"/>
            <a:ext cx="706374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2" name="Google Shape;3692;p216"/>
          <p:cNvSpPr/>
          <p:nvPr/>
        </p:nvSpPr>
        <p:spPr>
          <a:xfrm>
            <a:off x="-163960" y="1273488"/>
            <a:ext cx="3877584" cy="537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Health assist Base pricing  </a:t>
            </a:r>
            <a:br>
              <a:rPr lang="en" sz="1500" dirty="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</a:br>
            <a:endParaRPr sz="1600" dirty="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709" name="Google Shape;3709;p216"/>
          <p:cNvSpPr/>
          <p:nvPr/>
        </p:nvSpPr>
        <p:spPr>
          <a:xfrm>
            <a:off x="2508694" y="1850875"/>
            <a:ext cx="2434500" cy="592200"/>
          </a:xfrm>
          <a:prstGeom prst="roundRect">
            <a:avLst>
              <a:gd name="adj" fmla="val 14114"/>
            </a:avLst>
          </a:prstGeom>
          <a:solidFill>
            <a:srgbClr val="FFFFFF">
              <a:alpha val="8038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13970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101828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$0.20 / Session</a:t>
            </a:r>
            <a:endParaRPr sz="1100">
              <a:solidFill>
                <a:srgbClr val="101828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710" name="Google Shape;3710;p216"/>
          <p:cNvSpPr/>
          <p:nvPr/>
        </p:nvSpPr>
        <p:spPr>
          <a:xfrm>
            <a:off x="2508694" y="2541002"/>
            <a:ext cx="2434500" cy="592200"/>
          </a:xfrm>
          <a:prstGeom prst="roundRect">
            <a:avLst>
              <a:gd name="adj" fmla="val 14114"/>
            </a:avLst>
          </a:prstGeom>
          <a:solidFill>
            <a:srgbClr val="FFFFFF">
              <a:alpha val="8038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13970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$40,000 / year enterprise support</a:t>
            </a:r>
            <a:endParaRPr sz="1100">
              <a:solidFill>
                <a:schemeClr val="lt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711" name="Google Shape;3711;p216"/>
          <p:cNvSpPr/>
          <p:nvPr/>
        </p:nvSpPr>
        <p:spPr>
          <a:xfrm>
            <a:off x="2508694" y="3231130"/>
            <a:ext cx="2434500" cy="592200"/>
          </a:xfrm>
          <a:prstGeom prst="roundRect">
            <a:avLst>
              <a:gd name="adj" fmla="val 16045"/>
            </a:avLst>
          </a:prstGeom>
          <a:solidFill>
            <a:srgbClr val="FFFFFF">
              <a:alpha val="8038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13970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101828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Includes digital Automation</a:t>
            </a:r>
            <a:endParaRPr sz="1100">
              <a:solidFill>
                <a:srgbClr val="101828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712" name="Google Shape;3712;p216"/>
          <p:cNvSpPr/>
          <p:nvPr/>
        </p:nvSpPr>
        <p:spPr>
          <a:xfrm>
            <a:off x="2508691" y="3921257"/>
            <a:ext cx="2434500" cy="592200"/>
          </a:xfrm>
          <a:prstGeom prst="roundRect">
            <a:avLst>
              <a:gd name="adj" fmla="val 16045"/>
            </a:avLst>
          </a:prstGeom>
          <a:solidFill>
            <a:srgbClr val="FFFFFF">
              <a:alpha val="8038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30200" marR="13970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101828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Add-ons for CCaaS, Voice, Agent AI, QM &amp; CX Solutions </a:t>
            </a:r>
            <a:endParaRPr sz="1100">
              <a:solidFill>
                <a:srgbClr val="101828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713" name="Google Shape;3713;p216"/>
          <p:cNvSpPr txBox="1"/>
          <p:nvPr/>
        </p:nvSpPr>
        <p:spPr>
          <a:xfrm>
            <a:off x="2616661" y="2023825"/>
            <a:ext cx="16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✓</a:t>
            </a:r>
            <a:endParaRPr sz="1600">
              <a:solidFill>
                <a:schemeClr val="accent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714" name="Google Shape;3714;p216"/>
          <p:cNvSpPr txBox="1"/>
          <p:nvPr/>
        </p:nvSpPr>
        <p:spPr>
          <a:xfrm>
            <a:off x="2616661" y="2713952"/>
            <a:ext cx="16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✓</a:t>
            </a:r>
            <a:endParaRPr sz="1600">
              <a:solidFill>
                <a:schemeClr val="accent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715" name="Google Shape;3715;p216"/>
          <p:cNvSpPr txBox="1"/>
          <p:nvPr/>
        </p:nvSpPr>
        <p:spPr>
          <a:xfrm>
            <a:off x="2616661" y="3404080"/>
            <a:ext cx="16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✓</a:t>
            </a:r>
            <a:endParaRPr sz="1600">
              <a:solidFill>
                <a:schemeClr val="accent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716" name="Google Shape;3716;p216"/>
          <p:cNvSpPr txBox="1"/>
          <p:nvPr/>
        </p:nvSpPr>
        <p:spPr>
          <a:xfrm>
            <a:off x="2616661" y="4094207"/>
            <a:ext cx="16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✓</a:t>
            </a:r>
            <a:endParaRPr sz="1600">
              <a:solidFill>
                <a:schemeClr val="accent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717" name="Google Shape;3717;p216"/>
          <p:cNvSpPr txBox="1">
            <a:spLocks noGrp="1"/>
          </p:cNvSpPr>
          <p:nvPr>
            <p:ph type="subTitle" idx="1"/>
          </p:nvPr>
        </p:nvSpPr>
        <p:spPr>
          <a:xfrm>
            <a:off x="241813" y="210206"/>
            <a:ext cx="52473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00">
                <a:solidFill>
                  <a:schemeClr val="accent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Generate AI value</a:t>
            </a:r>
            <a:endParaRPr sz="1000">
              <a:solidFill>
                <a:schemeClr val="accent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2" name="Google Shape;3722;p217"/>
          <p:cNvPicPr preferRelativeResize="0"/>
          <p:nvPr/>
        </p:nvPicPr>
        <p:blipFill rotWithShape="1">
          <a:blip r:embed="rId3">
            <a:alphaModFix/>
          </a:blip>
          <a:srcRect l="19537" t="-25802" r="19543" b="72469"/>
          <a:stretch/>
        </p:blipFill>
        <p:spPr>
          <a:xfrm flipH="1">
            <a:off x="-1" y="1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3" name="Google Shape;3723;p217"/>
          <p:cNvPicPr preferRelativeResize="0"/>
          <p:nvPr/>
        </p:nvPicPr>
        <p:blipFill rotWithShape="1">
          <a:blip r:embed="rId4">
            <a:alphaModFix/>
          </a:blip>
          <a:srcRect l="6201" t="3713" r="47377" b="27387"/>
          <a:stretch/>
        </p:blipFill>
        <p:spPr>
          <a:xfrm>
            <a:off x="317723" y="1084219"/>
            <a:ext cx="8609700" cy="3791100"/>
          </a:xfrm>
          <a:prstGeom prst="roundRect">
            <a:avLst>
              <a:gd name="adj" fmla="val 387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24" name="Google Shape;3724;p217"/>
          <p:cNvSpPr txBox="1">
            <a:spLocks noGrp="1"/>
          </p:cNvSpPr>
          <p:nvPr>
            <p:ph type="title" idx="4294967295"/>
          </p:nvPr>
        </p:nvSpPr>
        <p:spPr>
          <a:xfrm>
            <a:off x="229220" y="458268"/>
            <a:ext cx="77226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Inter Tight Medium"/>
                <a:ea typeface="Inter Tight Medium"/>
                <a:cs typeface="Inter Tight Medium"/>
                <a:sym typeface="Inter Tight Medium"/>
              </a:rPr>
              <a:t>Health assist pricing add-ons</a:t>
            </a:r>
            <a:endParaRPr sz="2000" dirty="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3725" name="Google Shape;3725;p217"/>
          <p:cNvSpPr txBox="1"/>
          <p:nvPr/>
        </p:nvSpPr>
        <p:spPr>
          <a:xfrm>
            <a:off x="241832" y="4933387"/>
            <a:ext cx="153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© 2024 Kore.ai | All Rights Reserved</a:t>
            </a:r>
            <a:endParaRPr sz="600">
              <a:solidFill>
                <a:schemeClr val="dk2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pic>
        <p:nvPicPr>
          <p:cNvPr id="3726" name="Google Shape;3726;p217"/>
          <p:cNvPicPr preferRelativeResize="0"/>
          <p:nvPr/>
        </p:nvPicPr>
        <p:blipFill rotWithShape="1">
          <a:blip r:embed="rId5">
            <a:alphaModFix/>
          </a:blip>
          <a:srcRect t="109" b="119"/>
          <a:stretch/>
        </p:blipFill>
        <p:spPr>
          <a:xfrm>
            <a:off x="8183641" y="267462"/>
            <a:ext cx="706196" cy="171407"/>
          </a:xfrm>
          <a:prstGeom prst="rect">
            <a:avLst/>
          </a:prstGeom>
          <a:noFill/>
          <a:ln>
            <a:noFill/>
          </a:ln>
        </p:spPr>
      </p:pic>
      <p:sp>
        <p:nvSpPr>
          <p:cNvPr id="3727" name="Google Shape;3727;p217"/>
          <p:cNvSpPr/>
          <p:nvPr/>
        </p:nvSpPr>
        <p:spPr>
          <a:xfrm>
            <a:off x="457202" y="1174055"/>
            <a:ext cx="8370900" cy="3614100"/>
          </a:xfrm>
          <a:prstGeom prst="roundRect">
            <a:avLst>
              <a:gd name="adj" fmla="val 4896"/>
            </a:avLst>
          </a:prstGeom>
          <a:solidFill>
            <a:srgbClr val="FFFFFF">
              <a:alpha val="8038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13970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 sz="1100">
              <a:solidFill>
                <a:srgbClr val="101828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aphicFrame>
        <p:nvGraphicFramePr>
          <p:cNvPr id="3729" name="Google Shape;3729;p217"/>
          <p:cNvGraphicFramePr/>
          <p:nvPr>
            <p:extLst>
              <p:ext uri="{D42A27DB-BD31-4B8C-83A1-F6EECF244321}">
                <p14:modId xmlns:p14="http://schemas.microsoft.com/office/powerpoint/2010/main" val="1735625984"/>
              </p:ext>
            </p:extLst>
          </p:nvPr>
        </p:nvGraphicFramePr>
        <p:xfrm>
          <a:off x="618849" y="1213247"/>
          <a:ext cx="8155100" cy="3113551"/>
        </p:xfrm>
        <a:graphic>
          <a:graphicData uri="http://schemas.openxmlformats.org/drawingml/2006/table">
            <a:tbl>
              <a:tblPr>
                <a:noFill/>
                <a:tableStyleId>{9F5FA44A-AC78-4E66-A16F-58B4A89C0E2F}</a:tableStyleId>
              </a:tblPr>
              <a:tblGrid>
                <a:gridCol w="223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Add-On</a:t>
                      </a:r>
                      <a:endParaRPr sz="1100" b="1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Amount</a:t>
                      </a:r>
                      <a:endParaRPr sz="1100" b="1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Unit</a:t>
                      </a:r>
                      <a:endParaRPr sz="1100" b="1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Applies to?</a:t>
                      </a:r>
                      <a:endParaRPr sz="1100" b="1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Expert Services </a:t>
                      </a:r>
                      <a:r>
                        <a:rPr lang="en" sz="900" b="1" u="sng"/>
                        <a:t>(required)</a:t>
                      </a:r>
                      <a:endParaRPr sz="900" b="1" u="sng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$20,000 / one-time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One-time Flat Fee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Non-Production Cloud Environment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$40,000 / yr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Per Non-Production Environment</a:t>
                      </a: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Contact Center AI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+$0.10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Per AI for Service Session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Quality AI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+$0.05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Per Session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Agent AI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+$0.20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Per Session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Interaction Gateway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+$0.065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/>
                        <a:t>Per Session</a:t>
                      </a: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Pre-built AI Agent: Healthcare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+$0.15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Per Session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AI GPU Hardware Credits (Model Credits)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+$1,500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1,000 GPU Hardware Credits</a:t>
                      </a: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21425" marR="21425" marT="14300" marB="1430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Kore.ai Corporate Template">
  <a:themeElements>
    <a:clrScheme name="Simple Light">
      <a:dk1>
        <a:srgbClr val="FFFFFF"/>
      </a:dk1>
      <a:lt1>
        <a:srgbClr val="101828"/>
      </a:lt1>
      <a:dk2>
        <a:srgbClr val="475467"/>
      </a:dk2>
      <a:lt2>
        <a:srgbClr val="00359E"/>
      </a:lt2>
      <a:accent1>
        <a:srgbClr val="0040C1"/>
      </a:accent1>
      <a:accent2>
        <a:srgbClr val="004EEB"/>
      </a:accent2>
      <a:accent3>
        <a:srgbClr val="F5F8FF"/>
      </a:accent3>
      <a:accent4>
        <a:srgbClr val="1D2939"/>
      </a:accent4>
      <a:accent5>
        <a:srgbClr val="475467"/>
      </a:accent5>
      <a:accent6>
        <a:srgbClr val="84ADFF"/>
      </a:accent6>
      <a:hlink>
        <a:srgbClr val="297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re.ai Corporate Template">
  <a:themeElements>
    <a:clrScheme name="Simple Light">
      <a:dk1>
        <a:srgbClr val="FFFFFF"/>
      </a:dk1>
      <a:lt1>
        <a:srgbClr val="101828"/>
      </a:lt1>
      <a:dk2>
        <a:srgbClr val="475467"/>
      </a:dk2>
      <a:lt2>
        <a:srgbClr val="00359E"/>
      </a:lt2>
      <a:accent1>
        <a:srgbClr val="0040C1"/>
      </a:accent1>
      <a:accent2>
        <a:srgbClr val="004EEB"/>
      </a:accent2>
      <a:accent3>
        <a:srgbClr val="F5F8FF"/>
      </a:accent3>
      <a:accent4>
        <a:srgbClr val="1D2939"/>
      </a:accent4>
      <a:accent5>
        <a:srgbClr val="475467"/>
      </a:accent5>
      <a:accent6>
        <a:srgbClr val="84ADFF"/>
      </a:accent6>
      <a:hlink>
        <a:srgbClr val="297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184</Words>
  <Application>Microsoft Office PowerPoint</Application>
  <PresentationFormat>On-screen Show (16:9)</PresentationFormat>
  <Paragraphs>54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Libre Franklin Medium</vt:lpstr>
      <vt:lpstr>Inter Tight SemiBold</vt:lpstr>
      <vt:lpstr>Libre Franklin</vt:lpstr>
      <vt:lpstr>Times New Roman</vt:lpstr>
      <vt:lpstr>Inter</vt:lpstr>
      <vt:lpstr>Inter SemiBold</vt:lpstr>
      <vt:lpstr>Aptos</vt:lpstr>
      <vt:lpstr>Inter Tight Medium</vt:lpstr>
      <vt:lpstr>Arial</vt:lpstr>
      <vt:lpstr>Inter Tight</vt:lpstr>
      <vt:lpstr>Kore.ai Corporate Template</vt:lpstr>
      <vt:lpstr>Kore.ai Corporate Template</vt:lpstr>
      <vt:lpstr>Pricing slides</vt:lpstr>
      <vt:lpstr>Terms of pricing </vt:lpstr>
      <vt:lpstr>Health Assist pricing is base pricing + add ons </vt:lpstr>
      <vt:lpstr>Health assist pricing add-ons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Ginniee Sahi</cp:lastModifiedBy>
  <cp:revision>1</cp:revision>
  <dcterms:modified xsi:type="dcterms:W3CDTF">2025-03-16T01:19:53Z</dcterms:modified>
</cp:coreProperties>
</file>